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2"/>
  </p:notesMasterIdLst>
  <p:sldIdLst>
    <p:sldId id="264" r:id="rId2"/>
    <p:sldId id="265" r:id="rId3"/>
    <p:sldId id="257" r:id="rId4"/>
    <p:sldId id="256" r:id="rId5"/>
    <p:sldId id="258" r:id="rId6"/>
    <p:sldId id="259" r:id="rId7"/>
    <p:sldId id="260" r:id="rId8"/>
    <p:sldId id="261" r:id="rId9"/>
    <p:sldId id="262" r:id="rId10"/>
    <p:sldId id="263" r:id="rId11"/>
  </p:sldIdLst>
  <p:sldSz cx="6858000" cy="14254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0054CFF-E985-4D37-93A2-D79F82EF3C68}">
          <p14:sldIdLst>
            <p14:sldId id="264"/>
            <p14:sldId id="265"/>
            <p14:sldId id="257"/>
            <p14:sldId id="256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4" autoAdjust="0"/>
    <p:restoredTop sz="94684" autoAdjust="0"/>
  </p:normalViewPr>
  <p:slideViewPr>
    <p:cSldViewPr snapToGrid="0">
      <p:cViewPr varScale="1">
        <p:scale>
          <a:sx n="52" d="100"/>
          <a:sy n="52" d="100"/>
        </p:scale>
        <p:origin x="2803" y="-1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diagrams/_rels/data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Relationship Id="rId5" Type="http://schemas.openxmlformats.org/officeDocument/2006/relationships/image" Target="../media/image17.JPG"/><Relationship Id="rId4" Type="http://schemas.openxmlformats.org/officeDocument/2006/relationships/image" Target="../media/image19.jpeg"/></Relationships>
</file>

<file path=ppt/diagrams/_rels/data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Relationship Id="rId6" Type="http://schemas.openxmlformats.org/officeDocument/2006/relationships/image" Target="../media/image17.JPG"/><Relationship Id="rId5" Type="http://schemas.openxmlformats.org/officeDocument/2006/relationships/image" Target="../media/image19.jpeg"/><Relationship Id="rId4" Type="http://schemas.openxmlformats.org/officeDocument/2006/relationships/image" Target="../media/image15.jpeg"/></Relationships>
</file>

<file path=ppt/diagrams/_rels/data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diagrams/_rels/drawing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Relationship Id="rId5" Type="http://schemas.openxmlformats.org/officeDocument/2006/relationships/image" Target="../media/image17.JPG"/><Relationship Id="rId4" Type="http://schemas.openxmlformats.org/officeDocument/2006/relationships/image" Target="../media/image19.jpeg"/></Relationships>
</file>

<file path=ppt/diagrams/_rels/drawing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Relationship Id="rId6" Type="http://schemas.openxmlformats.org/officeDocument/2006/relationships/image" Target="../media/image17.JPG"/><Relationship Id="rId5" Type="http://schemas.openxmlformats.org/officeDocument/2006/relationships/image" Target="../media/image19.jpeg"/><Relationship Id="rId4" Type="http://schemas.openxmlformats.org/officeDocument/2006/relationships/image" Target="../media/image15.jpeg"/></Relationships>
</file>

<file path=ppt/diagrams/_rels/drawing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1C9DAA-6210-4F6F-A9A4-42A9392B9F0F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809214-B6D3-406E-8B07-C794902A8653}">
      <dgm:prSet phldrT="[Text]"/>
      <dgm:spPr/>
      <dgm:t>
        <a:bodyPr/>
        <a:lstStyle/>
        <a:p>
          <a:r>
            <a:rPr lang="en-GB" dirty="0"/>
            <a:t>.</a:t>
          </a:r>
        </a:p>
      </dgm:t>
    </dgm:pt>
    <dgm:pt modelId="{5069D834-2DE0-47AD-9300-0B4C2B1797EC}" type="parTrans" cxnId="{B7636CDF-6EAB-488F-9FD3-141E3E9B08F0}">
      <dgm:prSet/>
      <dgm:spPr/>
      <dgm:t>
        <a:bodyPr/>
        <a:lstStyle/>
        <a:p>
          <a:endParaRPr lang="en-GB"/>
        </a:p>
      </dgm:t>
    </dgm:pt>
    <dgm:pt modelId="{6CF39AD6-D040-4DE3-9B06-E102AFB23B97}" type="sibTrans" cxnId="{B7636CDF-6EAB-488F-9FD3-141E3E9B08F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GB"/>
        </a:p>
      </dgm:t>
    </dgm:pt>
    <dgm:pt modelId="{A6B77C4D-8091-470F-9D34-9DEE1765557C}">
      <dgm:prSet phldrT="[Text]"/>
      <dgm:spPr/>
      <dgm:t>
        <a:bodyPr/>
        <a:lstStyle/>
        <a:p>
          <a:endParaRPr lang="en-GB" dirty="0"/>
        </a:p>
      </dgm:t>
    </dgm:pt>
    <dgm:pt modelId="{E9087D5B-1B15-4819-B843-D2015D7902D6}" type="parTrans" cxnId="{9A0A79A3-5759-4525-9711-AEBD3FDCB60C}">
      <dgm:prSet/>
      <dgm:spPr/>
      <dgm:t>
        <a:bodyPr/>
        <a:lstStyle/>
        <a:p>
          <a:endParaRPr lang="en-GB"/>
        </a:p>
      </dgm:t>
    </dgm:pt>
    <dgm:pt modelId="{B03F4ED7-A608-4B68-9D41-343AB8AE9CDB}" type="sibTrans" cxnId="{9A0A79A3-5759-4525-9711-AEBD3FDCB60C}">
      <dgm:prSet/>
      <dgm:spPr/>
      <dgm:t>
        <a:bodyPr/>
        <a:lstStyle/>
        <a:p>
          <a:endParaRPr lang="en-GB"/>
        </a:p>
      </dgm:t>
    </dgm:pt>
    <dgm:pt modelId="{F983310C-D7A3-44E6-B15F-3C15FBBF317C}">
      <dgm:prSet phldrT="[Text]"/>
      <dgm:spPr/>
      <dgm:t>
        <a:bodyPr/>
        <a:lstStyle/>
        <a:p>
          <a:endParaRPr lang="en-GB" dirty="0"/>
        </a:p>
      </dgm:t>
    </dgm:pt>
    <dgm:pt modelId="{8210E392-96B9-4884-B570-0280B50F734B}" type="parTrans" cxnId="{C45A0936-80A8-4D1E-A7D4-A7F0281627E0}">
      <dgm:prSet/>
      <dgm:spPr/>
      <dgm:t>
        <a:bodyPr/>
        <a:lstStyle/>
        <a:p>
          <a:endParaRPr lang="en-GB"/>
        </a:p>
      </dgm:t>
    </dgm:pt>
    <dgm:pt modelId="{FC226818-FC3D-48ED-B19C-EA9DEE503A76}" type="sibTrans" cxnId="{C45A0936-80A8-4D1E-A7D4-A7F0281627E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n-GB"/>
        </a:p>
      </dgm:t>
    </dgm:pt>
    <dgm:pt modelId="{A056FCCD-EA2E-4478-82B0-A94C4E12FC64}" type="pres">
      <dgm:prSet presAssocID="{BD1C9DAA-6210-4F6F-A9A4-42A9392B9F0F}" presName="Name0" presStyleCnt="0">
        <dgm:presLayoutVars>
          <dgm:chMax val="8"/>
          <dgm:chPref val="8"/>
          <dgm:dir/>
        </dgm:presLayoutVars>
      </dgm:prSet>
      <dgm:spPr/>
    </dgm:pt>
    <dgm:pt modelId="{9509672C-BB77-4954-8724-35AC2E8F7D52}" type="pres">
      <dgm:prSet presAssocID="{17809214-B6D3-406E-8B07-C794902A8653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8650A8C-2CD0-4530-87E3-36E0123B73F5}" type="pres">
      <dgm:prSet presAssocID="{17809214-B6D3-406E-8B07-C794902A8653}" presName="image_accent_1" presStyleCnt="0"/>
      <dgm:spPr/>
    </dgm:pt>
    <dgm:pt modelId="{14F4CB58-50C4-41E1-9C81-F896DA68AFFA}" type="pres">
      <dgm:prSet presAssocID="{17809214-B6D3-406E-8B07-C794902A8653}" presName="imageAccentRepeatNode" presStyleLbl="alignNode1" presStyleIdx="0" presStyleCnt="6" custFlipVert="1" custFlipHor="1" custScaleX="14829" custScaleY="27178" custLinFactNeighborX="-71011" custLinFactNeighborY="-76742"/>
      <dgm:spPr/>
    </dgm:pt>
    <dgm:pt modelId="{32A76452-84C0-488F-A944-10B2A2C79241}" type="pres">
      <dgm:prSet presAssocID="{17809214-B6D3-406E-8B07-C794902A8653}" presName="accent_1" presStyleLbl="alignNode1" presStyleIdx="1" presStyleCnt="6" custLinFactX="-128762" custLinFactY="9071" custLinFactNeighborX="-200000" custLinFactNeighborY="100000"/>
      <dgm:spPr/>
    </dgm:pt>
    <dgm:pt modelId="{871013A4-AB27-482C-B7C8-D0DC00A38C69}" type="pres">
      <dgm:prSet presAssocID="{6CF39AD6-D040-4DE3-9B06-E102AFB23B97}" presName="image_1" presStyleCnt="0"/>
      <dgm:spPr/>
    </dgm:pt>
    <dgm:pt modelId="{35A2D50A-D433-4DCB-BCB2-F9D49270064B}" type="pres">
      <dgm:prSet presAssocID="{6CF39AD6-D040-4DE3-9B06-E102AFB23B97}" presName="imageRepeatNode" presStyleLbl="fgImgPlace1" presStyleIdx="0" presStyleCnt="3" custScaleX="115056" custScaleY="113808" custLinFactNeighborX="-46268" custLinFactNeighborY="-61224"/>
      <dgm:spPr/>
    </dgm:pt>
    <dgm:pt modelId="{63E91271-DAE6-4B72-957F-7A6A7AFC5985}" type="pres">
      <dgm:prSet presAssocID="{A6B77C4D-8091-470F-9D34-9DEE1765557C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5520170-6308-4BE1-B36A-79C9438F661C}" type="pres">
      <dgm:prSet presAssocID="{A6B77C4D-8091-470F-9D34-9DEE1765557C}" presName="image_accent_2" presStyleCnt="0"/>
      <dgm:spPr/>
    </dgm:pt>
    <dgm:pt modelId="{A256A7C1-EE79-4371-84F3-5CAA747840BE}" type="pres">
      <dgm:prSet presAssocID="{A6B77C4D-8091-470F-9D34-9DEE1765557C}" presName="imageAccentRepeatNode" presStyleLbl="alignNode1" presStyleIdx="2" presStyleCnt="6" custFlipVert="0" custFlipHor="0" custScaleX="17396" custScaleY="17400" custLinFactX="-60376" custLinFactNeighborX="-100000" custLinFactNeighborY="11763"/>
      <dgm:spPr/>
    </dgm:pt>
    <dgm:pt modelId="{39832D6B-F3A4-4030-8F3D-A591412FBCBC}" type="pres">
      <dgm:prSet presAssocID="{B03F4ED7-A608-4B68-9D41-343AB8AE9CDB}" presName="image_2" presStyleCnt="0"/>
      <dgm:spPr/>
    </dgm:pt>
    <dgm:pt modelId="{D6DD2885-5DD6-4CE8-9479-8EFA4FBD54EE}" type="pres">
      <dgm:prSet presAssocID="{B03F4ED7-A608-4B68-9D41-343AB8AE9CDB}" presName="imageRepeatNode" presStyleLbl="fgImgPlace1" presStyleIdx="1" presStyleCnt="3" custScaleX="15376" custScaleY="14472" custLinFactX="-83004" custLinFactNeighborX="-100000" custLinFactNeighborY="11554"/>
      <dgm:spPr/>
    </dgm:pt>
    <dgm:pt modelId="{46A0F116-6B64-45CB-885C-4313BC7160CF}" type="pres">
      <dgm:prSet presAssocID="{F983310C-D7A3-44E6-B15F-3C15FBBF317C}" presName="image_accent_3" presStyleCnt="0"/>
      <dgm:spPr/>
    </dgm:pt>
    <dgm:pt modelId="{ACACEA3A-6D08-4DE4-B6D7-A6103B76D9A6}" type="pres">
      <dgm:prSet presAssocID="{F983310C-D7A3-44E6-B15F-3C15FBBF317C}" presName="imageAccentRepeatNode" presStyleLbl="alignNode1" presStyleIdx="3" presStyleCnt="6" custFlipVert="1" custFlipHor="0" custScaleX="13573" custScaleY="13568" custLinFactX="-6264" custLinFactY="7050" custLinFactNeighborX="-100000" custLinFactNeighborY="100000"/>
      <dgm:spPr/>
    </dgm:pt>
    <dgm:pt modelId="{50CE6738-0575-4103-B2AB-354CBAE93E6F}" type="pres">
      <dgm:prSet presAssocID="{F983310C-D7A3-44E6-B15F-3C15FBBF317C}" presName="parent_text_3" presStyleLbl="revTx" presStyleIdx="2" presStyleCnt="3" custScaleX="84321" custScaleY="82441" custLinFactX="-62040" custLinFactNeighborX="-100000" custLinFactNeighborY="-18306">
        <dgm:presLayoutVars>
          <dgm:chMax val="0"/>
          <dgm:chPref val="0"/>
          <dgm:bulletEnabled val="1"/>
        </dgm:presLayoutVars>
      </dgm:prSet>
      <dgm:spPr/>
    </dgm:pt>
    <dgm:pt modelId="{8819BC68-0B46-4707-BA84-DFDB35114523}" type="pres">
      <dgm:prSet presAssocID="{F983310C-D7A3-44E6-B15F-3C15FBBF317C}" presName="accent_2" presStyleLbl="alignNode1" presStyleIdx="4" presStyleCnt="6" custScaleX="23260" custScaleY="20221" custLinFactX="-200000" custLinFactY="204515" custLinFactNeighborX="-272985" custLinFactNeighborY="300000"/>
      <dgm:spPr/>
    </dgm:pt>
    <dgm:pt modelId="{9D83E99D-6F28-479D-9EF8-57DCA4D34FD3}" type="pres">
      <dgm:prSet presAssocID="{F983310C-D7A3-44E6-B15F-3C15FBBF317C}" presName="accent_3" presStyleLbl="alignNode1" presStyleIdx="5" presStyleCnt="6" custFlipVert="1" custFlipHor="1" custScaleX="55183" custScaleY="55247" custLinFactX="-347276" custLinFactY="-73086" custLinFactNeighborX="-400000" custLinFactNeighborY="-100000"/>
      <dgm:spPr/>
    </dgm:pt>
    <dgm:pt modelId="{BD4CF313-E24B-4EAE-A0BC-2766FF4FA8EE}" type="pres">
      <dgm:prSet presAssocID="{FC226818-FC3D-48ED-B19C-EA9DEE503A76}" presName="image_3" presStyleCnt="0"/>
      <dgm:spPr/>
    </dgm:pt>
    <dgm:pt modelId="{65415D49-8958-4679-84D4-7E7B9C8CF8D5}" type="pres">
      <dgm:prSet presAssocID="{FC226818-FC3D-48ED-B19C-EA9DEE503A76}" presName="imageRepeatNode" presStyleLbl="fgImgPlace1" presStyleIdx="2" presStyleCnt="3" custScaleX="178447" custScaleY="182805" custLinFactNeighborX="60507" custLinFactNeighborY="26545"/>
      <dgm:spPr/>
    </dgm:pt>
  </dgm:ptLst>
  <dgm:cxnLst>
    <dgm:cxn modelId="{3B07E92D-0A99-42D6-950F-D29008266CA1}" type="presOf" srcId="{17809214-B6D3-406E-8B07-C794902A8653}" destId="{9509672C-BB77-4954-8724-35AC2E8F7D52}" srcOrd="0" destOrd="0" presId="urn:microsoft.com/office/officeart/2008/layout/BubblePictureList"/>
    <dgm:cxn modelId="{C45A0936-80A8-4D1E-A7D4-A7F0281627E0}" srcId="{BD1C9DAA-6210-4F6F-A9A4-42A9392B9F0F}" destId="{F983310C-D7A3-44E6-B15F-3C15FBBF317C}" srcOrd="2" destOrd="0" parTransId="{8210E392-96B9-4884-B570-0280B50F734B}" sibTransId="{FC226818-FC3D-48ED-B19C-EA9DEE503A76}"/>
    <dgm:cxn modelId="{18971C40-58A1-4235-9CEB-BF9625780CD3}" type="presOf" srcId="{6CF39AD6-D040-4DE3-9B06-E102AFB23B97}" destId="{35A2D50A-D433-4DCB-BCB2-F9D49270064B}" srcOrd="0" destOrd="0" presId="urn:microsoft.com/office/officeart/2008/layout/BubblePictureList"/>
    <dgm:cxn modelId="{42A29B49-0296-42D3-9A24-0402180409CB}" type="presOf" srcId="{FC226818-FC3D-48ED-B19C-EA9DEE503A76}" destId="{65415D49-8958-4679-84D4-7E7B9C8CF8D5}" srcOrd="0" destOrd="0" presId="urn:microsoft.com/office/officeart/2008/layout/BubblePictureList"/>
    <dgm:cxn modelId="{0A6A9B6A-3781-4D70-A344-B322590C6A83}" type="presOf" srcId="{F983310C-D7A3-44E6-B15F-3C15FBBF317C}" destId="{50CE6738-0575-4103-B2AB-354CBAE93E6F}" srcOrd="0" destOrd="0" presId="urn:microsoft.com/office/officeart/2008/layout/BubblePictureList"/>
    <dgm:cxn modelId="{3405B99B-8145-4D91-A09B-D0C9BCF96136}" type="presOf" srcId="{B03F4ED7-A608-4B68-9D41-343AB8AE9CDB}" destId="{D6DD2885-5DD6-4CE8-9479-8EFA4FBD54EE}" srcOrd="0" destOrd="0" presId="urn:microsoft.com/office/officeart/2008/layout/BubblePictureList"/>
    <dgm:cxn modelId="{9A0A79A3-5759-4525-9711-AEBD3FDCB60C}" srcId="{BD1C9DAA-6210-4F6F-A9A4-42A9392B9F0F}" destId="{A6B77C4D-8091-470F-9D34-9DEE1765557C}" srcOrd="1" destOrd="0" parTransId="{E9087D5B-1B15-4819-B843-D2015D7902D6}" sibTransId="{B03F4ED7-A608-4B68-9D41-343AB8AE9CDB}"/>
    <dgm:cxn modelId="{4C2201CF-B9FA-44F4-9DC6-76259AC6067D}" type="presOf" srcId="{BD1C9DAA-6210-4F6F-A9A4-42A9392B9F0F}" destId="{A056FCCD-EA2E-4478-82B0-A94C4E12FC64}" srcOrd="0" destOrd="0" presId="urn:microsoft.com/office/officeart/2008/layout/BubblePictureList"/>
    <dgm:cxn modelId="{B7636CDF-6EAB-488F-9FD3-141E3E9B08F0}" srcId="{BD1C9DAA-6210-4F6F-A9A4-42A9392B9F0F}" destId="{17809214-B6D3-406E-8B07-C794902A8653}" srcOrd="0" destOrd="0" parTransId="{5069D834-2DE0-47AD-9300-0B4C2B1797EC}" sibTransId="{6CF39AD6-D040-4DE3-9B06-E102AFB23B97}"/>
    <dgm:cxn modelId="{B45D42ED-87B4-41D7-B00A-8E17FB7AC8FD}" type="presOf" srcId="{A6B77C4D-8091-470F-9D34-9DEE1765557C}" destId="{63E91271-DAE6-4B72-957F-7A6A7AFC5985}" srcOrd="0" destOrd="0" presId="urn:microsoft.com/office/officeart/2008/layout/BubblePictureList"/>
    <dgm:cxn modelId="{4F8803E1-AC20-4642-8D36-A534D0BF726C}" type="presParOf" srcId="{A056FCCD-EA2E-4478-82B0-A94C4E12FC64}" destId="{9509672C-BB77-4954-8724-35AC2E8F7D52}" srcOrd="0" destOrd="0" presId="urn:microsoft.com/office/officeart/2008/layout/BubblePictureList"/>
    <dgm:cxn modelId="{429AC4BA-997E-4EF7-8511-1A82C120B7FE}" type="presParOf" srcId="{A056FCCD-EA2E-4478-82B0-A94C4E12FC64}" destId="{A8650A8C-2CD0-4530-87E3-36E0123B73F5}" srcOrd="1" destOrd="0" presId="urn:microsoft.com/office/officeart/2008/layout/BubblePictureList"/>
    <dgm:cxn modelId="{B6BB7F14-A258-49C2-881E-ABD3D319856B}" type="presParOf" srcId="{A8650A8C-2CD0-4530-87E3-36E0123B73F5}" destId="{14F4CB58-50C4-41E1-9C81-F896DA68AFFA}" srcOrd="0" destOrd="0" presId="urn:microsoft.com/office/officeart/2008/layout/BubblePictureList"/>
    <dgm:cxn modelId="{4D187F9E-BC6B-4A5A-999E-FED01DF0AB96}" type="presParOf" srcId="{A056FCCD-EA2E-4478-82B0-A94C4E12FC64}" destId="{32A76452-84C0-488F-A944-10B2A2C79241}" srcOrd="2" destOrd="0" presId="urn:microsoft.com/office/officeart/2008/layout/BubblePictureList"/>
    <dgm:cxn modelId="{9A97D277-7D12-4CCA-87E7-1C5D4DC34A81}" type="presParOf" srcId="{A056FCCD-EA2E-4478-82B0-A94C4E12FC64}" destId="{871013A4-AB27-482C-B7C8-D0DC00A38C69}" srcOrd="3" destOrd="0" presId="urn:microsoft.com/office/officeart/2008/layout/BubblePictureList"/>
    <dgm:cxn modelId="{D9A06490-96B1-45DC-85D4-E297E979DA61}" type="presParOf" srcId="{871013A4-AB27-482C-B7C8-D0DC00A38C69}" destId="{35A2D50A-D433-4DCB-BCB2-F9D49270064B}" srcOrd="0" destOrd="0" presId="urn:microsoft.com/office/officeart/2008/layout/BubblePictureList"/>
    <dgm:cxn modelId="{E0517432-8490-4D9C-9566-2DF4FEA8B7ED}" type="presParOf" srcId="{A056FCCD-EA2E-4478-82B0-A94C4E12FC64}" destId="{63E91271-DAE6-4B72-957F-7A6A7AFC5985}" srcOrd="4" destOrd="0" presId="urn:microsoft.com/office/officeart/2008/layout/BubblePictureList"/>
    <dgm:cxn modelId="{72D076DD-6462-4809-B039-D5176E85EE4A}" type="presParOf" srcId="{A056FCCD-EA2E-4478-82B0-A94C4E12FC64}" destId="{E5520170-6308-4BE1-B36A-79C9438F661C}" srcOrd="5" destOrd="0" presId="urn:microsoft.com/office/officeart/2008/layout/BubblePictureList"/>
    <dgm:cxn modelId="{F3430827-94B9-4D7F-A9CC-EAEF5FEEED75}" type="presParOf" srcId="{E5520170-6308-4BE1-B36A-79C9438F661C}" destId="{A256A7C1-EE79-4371-84F3-5CAA747840BE}" srcOrd="0" destOrd="0" presId="urn:microsoft.com/office/officeart/2008/layout/BubblePictureList"/>
    <dgm:cxn modelId="{5B5761AC-5C99-4BB5-B2F7-890A8ED63EC4}" type="presParOf" srcId="{A056FCCD-EA2E-4478-82B0-A94C4E12FC64}" destId="{39832D6B-F3A4-4030-8F3D-A591412FBCBC}" srcOrd="6" destOrd="0" presId="urn:microsoft.com/office/officeart/2008/layout/BubblePictureList"/>
    <dgm:cxn modelId="{F0FE2C1D-41B2-4310-B33E-E1C56D37B195}" type="presParOf" srcId="{39832D6B-F3A4-4030-8F3D-A591412FBCBC}" destId="{D6DD2885-5DD6-4CE8-9479-8EFA4FBD54EE}" srcOrd="0" destOrd="0" presId="urn:microsoft.com/office/officeart/2008/layout/BubblePictureList"/>
    <dgm:cxn modelId="{B02291AE-987A-47CB-A70B-11E99392A184}" type="presParOf" srcId="{A056FCCD-EA2E-4478-82B0-A94C4E12FC64}" destId="{46A0F116-6B64-45CB-885C-4313BC7160CF}" srcOrd="7" destOrd="0" presId="urn:microsoft.com/office/officeart/2008/layout/BubblePictureList"/>
    <dgm:cxn modelId="{4F5E4072-8704-42C0-80F4-7F784F3E5B25}" type="presParOf" srcId="{46A0F116-6B64-45CB-885C-4313BC7160CF}" destId="{ACACEA3A-6D08-4DE4-B6D7-A6103B76D9A6}" srcOrd="0" destOrd="0" presId="urn:microsoft.com/office/officeart/2008/layout/BubblePictureList"/>
    <dgm:cxn modelId="{F6661077-BF23-4A16-AF4D-5EB538B53A98}" type="presParOf" srcId="{A056FCCD-EA2E-4478-82B0-A94C4E12FC64}" destId="{50CE6738-0575-4103-B2AB-354CBAE93E6F}" srcOrd="8" destOrd="0" presId="urn:microsoft.com/office/officeart/2008/layout/BubblePictureList"/>
    <dgm:cxn modelId="{F1143AB5-1635-4D93-8301-B8C4B156960F}" type="presParOf" srcId="{A056FCCD-EA2E-4478-82B0-A94C4E12FC64}" destId="{8819BC68-0B46-4707-BA84-DFDB35114523}" srcOrd="9" destOrd="0" presId="urn:microsoft.com/office/officeart/2008/layout/BubblePictureList"/>
    <dgm:cxn modelId="{04461BCD-5879-45AF-971B-E9020A60D152}" type="presParOf" srcId="{A056FCCD-EA2E-4478-82B0-A94C4E12FC64}" destId="{9D83E99D-6F28-479D-9EF8-57DCA4D34FD3}" srcOrd="10" destOrd="0" presId="urn:microsoft.com/office/officeart/2008/layout/BubblePictureList"/>
    <dgm:cxn modelId="{B4002A56-D1AB-4141-B2FF-EB5B51C1A064}" type="presParOf" srcId="{A056FCCD-EA2E-4478-82B0-A94C4E12FC64}" destId="{BD4CF313-E24B-4EAE-A0BC-2766FF4FA8EE}" srcOrd="11" destOrd="0" presId="urn:microsoft.com/office/officeart/2008/layout/BubblePictureList"/>
    <dgm:cxn modelId="{4BFF5E24-7DA9-459F-AB86-A160E067F22F}" type="presParOf" srcId="{BD4CF313-E24B-4EAE-A0BC-2766FF4FA8EE}" destId="{65415D49-8958-4679-84D4-7E7B9C8CF8D5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81A0DCC-9C7F-4309-B2C3-F6EB8738A377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D74FFC6D-A6C5-4D31-A9F5-C15D96027C45}">
      <dgm:prSet phldrT="[Text]"/>
      <dgm:spPr/>
      <dgm:t>
        <a:bodyPr/>
        <a:lstStyle/>
        <a:p>
          <a:r>
            <a:rPr lang="en-GB" dirty="0" err="1"/>
            <a:t>Regisztr</a:t>
          </a:r>
          <a:r>
            <a:rPr lang="hu-HU" dirty="0"/>
            <a:t>á</a:t>
          </a:r>
          <a:r>
            <a:rPr lang="en-GB" dirty="0"/>
            <a:t>ci</a:t>
          </a:r>
          <a:r>
            <a:rPr lang="hu-HU" dirty="0"/>
            <a:t>ó </a:t>
          </a:r>
          <a:r>
            <a:rPr lang="en-GB" dirty="0"/>
            <a:t>/ </a:t>
          </a:r>
          <a:r>
            <a:rPr lang="en-GB" dirty="0" err="1"/>
            <a:t>Bejelentkez</a:t>
          </a:r>
          <a:r>
            <a:rPr lang="hu-HU" dirty="0"/>
            <a:t>é</a:t>
          </a:r>
          <a:r>
            <a:rPr lang="en-GB" dirty="0"/>
            <a:t>s</a:t>
          </a:r>
        </a:p>
      </dgm:t>
    </dgm:pt>
    <dgm:pt modelId="{0CE00755-8A48-401F-A439-2814E98F54A6}" type="parTrans" cxnId="{307B7C25-2D28-4F61-B545-30050F3012A4}">
      <dgm:prSet/>
      <dgm:spPr/>
      <dgm:t>
        <a:bodyPr/>
        <a:lstStyle/>
        <a:p>
          <a:endParaRPr lang="hu-HU"/>
        </a:p>
      </dgm:t>
    </dgm:pt>
    <dgm:pt modelId="{EB59322F-AB0D-4096-BDCB-522BB52E8DBB}" type="sibTrans" cxnId="{307B7C25-2D28-4F61-B545-30050F3012A4}">
      <dgm:prSet/>
      <dgm:spPr/>
      <dgm:t>
        <a:bodyPr/>
        <a:lstStyle/>
        <a:p>
          <a:endParaRPr lang="hu-HU"/>
        </a:p>
      </dgm:t>
    </dgm:pt>
    <dgm:pt modelId="{736E8723-8200-4EA8-A1FE-FB03060A1884}">
      <dgm:prSet phldrT="[Text]"/>
      <dgm:spPr/>
      <dgm:t>
        <a:bodyPr/>
        <a:lstStyle/>
        <a:p>
          <a:r>
            <a:rPr lang="en-GB" dirty="0"/>
            <a:t>V</a:t>
          </a:r>
          <a:r>
            <a:rPr lang="hu-HU" dirty="0"/>
            <a:t>á</a:t>
          </a:r>
          <a:r>
            <a:rPr lang="en-GB" dirty="0"/>
            <a:t>s</a:t>
          </a:r>
          <a:r>
            <a:rPr lang="hu-HU" dirty="0"/>
            <a:t>á</a:t>
          </a:r>
          <a:r>
            <a:rPr lang="en-GB" dirty="0" err="1"/>
            <a:t>rl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A4545B16-27B4-4F87-A11C-F83A143A5B03}" type="parTrans" cxnId="{15324FA7-9406-47DB-A6DC-00B36F912A75}">
      <dgm:prSet/>
      <dgm:spPr/>
      <dgm:t>
        <a:bodyPr/>
        <a:lstStyle/>
        <a:p>
          <a:endParaRPr lang="hu-HU"/>
        </a:p>
      </dgm:t>
    </dgm:pt>
    <dgm:pt modelId="{688E33B7-D6BB-488D-8B13-567F7E2790BC}" type="sibTrans" cxnId="{15324FA7-9406-47DB-A6DC-00B36F912A75}">
      <dgm:prSet/>
      <dgm:spPr/>
      <dgm:t>
        <a:bodyPr/>
        <a:lstStyle/>
        <a:p>
          <a:endParaRPr lang="hu-HU"/>
        </a:p>
      </dgm:t>
    </dgm:pt>
    <dgm:pt modelId="{B0FD7EB7-D6DA-42D7-8716-16C8B8F55D72}">
      <dgm:prSet phldrT="[Text]"/>
      <dgm:spPr/>
      <dgm:t>
        <a:bodyPr/>
        <a:lstStyle/>
        <a:p>
          <a:r>
            <a:rPr lang="en-GB" dirty="0" err="1"/>
            <a:t>Elad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C7C3DFA3-5E24-408C-8937-EFD1EC362837}" type="parTrans" cxnId="{93938D2E-6AB6-4CA0-AF0D-88DC76C87B56}">
      <dgm:prSet/>
      <dgm:spPr/>
      <dgm:t>
        <a:bodyPr/>
        <a:lstStyle/>
        <a:p>
          <a:endParaRPr lang="hu-HU"/>
        </a:p>
      </dgm:t>
    </dgm:pt>
    <dgm:pt modelId="{F9852F34-3C61-452E-9BF1-28D7D5CC5D8A}" type="sibTrans" cxnId="{93938D2E-6AB6-4CA0-AF0D-88DC76C87B56}">
      <dgm:prSet/>
      <dgm:spPr/>
      <dgm:t>
        <a:bodyPr/>
        <a:lstStyle/>
        <a:p>
          <a:endParaRPr lang="hu-HU"/>
        </a:p>
      </dgm:t>
    </dgm:pt>
    <dgm:pt modelId="{FD214B81-EBD0-4377-AEC2-934BB16C7356}" type="pres">
      <dgm:prSet presAssocID="{981A0DCC-9C7F-4309-B2C3-F6EB8738A37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FC61B41-59B6-415F-A06A-195FED020297}" type="pres">
      <dgm:prSet presAssocID="{D74FFC6D-A6C5-4D31-A9F5-C15D96027C45}" presName="root" presStyleCnt="0"/>
      <dgm:spPr/>
    </dgm:pt>
    <dgm:pt modelId="{6D4E5BB9-5B58-468A-9FB5-9391ABFCB4F1}" type="pres">
      <dgm:prSet presAssocID="{D74FFC6D-A6C5-4D31-A9F5-C15D96027C45}" presName="rootComposite" presStyleCnt="0"/>
      <dgm:spPr/>
    </dgm:pt>
    <dgm:pt modelId="{30B11A6A-F58D-46A9-ADDC-6D8EFB1A9286}" type="pres">
      <dgm:prSet presAssocID="{D74FFC6D-A6C5-4D31-A9F5-C15D96027C45}" presName="rootText" presStyleLbl="node1" presStyleIdx="0" presStyleCnt="3" custScaleX="14697" custScaleY="11847" custLinFactNeighborX="78010" custLinFactNeighborY="-63545"/>
      <dgm:spPr/>
    </dgm:pt>
    <dgm:pt modelId="{806B334B-58AF-4B21-933F-763A7E8228A1}" type="pres">
      <dgm:prSet presAssocID="{D74FFC6D-A6C5-4D31-A9F5-C15D96027C45}" presName="rootConnector" presStyleLbl="node1" presStyleIdx="0" presStyleCnt="3"/>
      <dgm:spPr/>
    </dgm:pt>
    <dgm:pt modelId="{AF3B680F-64EB-4ECF-88D5-F0FA686387E3}" type="pres">
      <dgm:prSet presAssocID="{D74FFC6D-A6C5-4D31-A9F5-C15D96027C45}" presName="childShape" presStyleCnt="0"/>
      <dgm:spPr/>
    </dgm:pt>
    <dgm:pt modelId="{2B4A760F-1D91-46CD-BCD6-9E48F5C41795}" type="pres">
      <dgm:prSet presAssocID="{736E8723-8200-4EA8-A1FE-FB03060A1884}" presName="root" presStyleCnt="0"/>
      <dgm:spPr/>
    </dgm:pt>
    <dgm:pt modelId="{54783330-30B6-459F-A682-0F908BAF3BA1}" type="pres">
      <dgm:prSet presAssocID="{736E8723-8200-4EA8-A1FE-FB03060A1884}" presName="rootComposite" presStyleCnt="0"/>
      <dgm:spPr/>
    </dgm:pt>
    <dgm:pt modelId="{065ACA0E-3A9B-459D-A6B5-5DA980B813C6}" type="pres">
      <dgm:prSet presAssocID="{736E8723-8200-4EA8-A1FE-FB03060A1884}" presName="rootText" presStyleLbl="node1" presStyleIdx="1" presStyleCnt="3" custScaleX="15099" custScaleY="12091" custLinFactNeighborX="-1428" custLinFactNeighborY="-63889"/>
      <dgm:spPr/>
    </dgm:pt>
    <dgm:pt modelId="{ADD769C1-217E-4F39-A62A-7768B24EF7D3}" type="pres">
      <dgm:prSet presAssocID="{736E8723-8200-4EA8-A1FE-FB03060A1884}" presName="rootConnector" presStyleLbl="node1" presStyleIdx="1" presStyleCnt="3"/>
      <dgm:spPr/>
    </dgm:pt>
    <dgm:pt modelId="{FD33C7D3-C67F-463F-9CBB-677D2D678421}" type="pres">
      <dgm:prSet presAssocID="{736E8723-8200-4EA8-A1FE-FB03060A1884}" presName="childShape" presStyleCnt="0"/>
      <dgm:spPr/>
    </dgm:pt>
    <dgm:pt modelId="{BB09789A-E625-43F8-BB2A-1F2B80BD4A50}" type="pres">
      <dgm:prSet presAssocID="{B0FD7EB7-D6DA-42D7-8716-16C8B8F55D72}" presName="root" presStyleCnt="0"/>
      <dgm:spPr/>
    </dgm:pt>
    <dgm:pt modelId="{F0FF95B0-9C7A-46FB-AC46-AF4FEF6E494C}" type="pres">
      <dgm:prSet presAssocID="{B0FD7EB7-D6DA-42D7-8716-16C8B8F55D72}" presName="rootComposite" presStyleCnt="0"/>
      <dgm:spPr/>
    </dgm:pt>
    <dgm:pt modelId="{C99827D6-ED37-4DF5-9582-FB88619F13E4}" type="pres">
      <dgm:prSet presAssocID="{B0FD7EB7-D6DA-42D7-8716-16C8B8F55D72}" presName="rootText" presStyleLbl="node1" presStyleIdx="2" presStyleCnt="3" custScaleX="15099" custScaleY="12091" custLinFactNeighborX="-21496" custLinFactNeighborY="-64009"/>
      <dgm:spPr/>
    </dgm:pt>
    <dgm:pt modelId="{9BC1885D-4DE1-4D0B-BD5D-A710DB32588D}" type="pres">
      <dgm:prSet presAssocID="{B0FD7EB7-D6DA-42D7-8716-16C8B8F55D72}" presName="rootConnector" presStyleLbl="node1" presStyleIdx="2" presStyleCnt="3"/>
      <dgm:spPr/>
    </dgm:pt>
    <dgm:pt modelId="{6E66D32B-3C4A-48B1-85BD-17351F830E96}" type="pres">
      <dgm:prSet presAssocID="{B0FD7EB7-D6DA-42D7-8716-16C8B8F55D72}" presName="childShape" presStyleCnt="0"/>
      <dgm:spPr/>
    </dgm:pt>
  </dgm:ptLst>
  <dgm:cxnLst>
    <dgm:cxn modelId="{307B7C25-2D28-4F61-B545-30050F3012A4}" srcId="{981A0DCC-9C7F-4309-B2C3-F6EB8738A377}" destId="{D74FFC6D-A6C5-4D31-A9F5-C15D96027C45}" srcOrd="0" destOrd="0" parTransId="{0CE00755-8A48-401F-A439-2814E98F54A6}" sibTransId="{EB59322F-AB0D-4096-BDCB-522BB52E8DBB}"/>
    <dgm:cxn modelId="{93938D2E-6AB6-4CA0-AF0D-88DC76C87B56}" srcId="{981A0DCC-9C7F-4309-B2C3-F6EB8738A377}" destId="{B0FD7EB7-D6DA-42D7-8716-16C8B8F55D72}" srcOrd="2" destOrd="0" parTransId="{C7C3DFA3-5E24-408C-8937-EFD1EC362837}" sibTransId="{F9852F34-3C61-452E-9BF1-28D7D5CC5D8A}"/>
    <dgm:cxn modelId="{66860061-E94D-48D2-8C0A-6C6D96F2461B}" type="presOf" srcId="{B0FD7EB7-D6DA-42D7-8716-16C8B8F55D72}" destId="{C99827D6-ED37-4DF5-9582-FB88619F13E4}" srcOrd="0" destOrd="0" presId="urn:microsoft.com/office/officeart/2005/8/layout/hierarchy3"/>
    <dgm:cxn modelId="{EECCEA71-F6D9-4F76-82F5-7C07887914C3}" type="presOf" srcId="{736E8723-8200-4EA8-A1FE-FB03060A1884}" destId="{065ACA0E-3A9B-459D-A6B5-5DA980B813C6}" srcOrd="0" destOrd="0" presId="urn:microsoft.com/office/officeart/2005/8/layout/hierarchy3"/>
    <dgm:cxn modelId="{5CDF7A94-FB13-463E-A00E-FCD3FA6399BF}" type="presOf" srcId="{B0FD7EB7-D6DA-42D7-8716-16C8B8F55D72}" destId="{9BC1885D-4DE1-4D0B-BD5D-A710DB32588D}" srcOrd="1" destOrd="0" presId="urn:microsoft.com/office/officeart/2005/8/layout/hierarchy3"/>
    <dgm:cxn modelId="{15324FA7-9406-47DB-A6DC-00B36F912A75}" srcId="{981A0DCC-9C7F-4309-B2C3-F6EB8738A377}" destId="{736E8723-8200-4EA8-A1FE-FB03060A1884}" srcOrd="1" destOrd="0" parTransId="{A4545B16-27B4-4F87-A11C-F83A143A5B03}" sibTransId="{688E33B7-D6BB-488D-8B13-567F7E2790BC}"/>
    <dgm:cxn modelId="{FF0B8CBC-3C7E-406B-AFBD-4E84B416D83D}" type="presOf" srcId="{D74FFC6D-A6C5-4D31-A9F5-C15D96027C45}" destId="{806B334B-58AF-4B21-933F-763A7E8228A1}" srcOrd="1" destOrd="0" presId="urn:microsoft.com/office/officeart/2005/8/layout/hierarchy3"/>
    <dgm:cxn modelId="{7B0A30BE-895B-40FF-B0C0-71A58684A654}" type="presOf" srcId="{D74FFC6D-A6C5-4D31-A9F5-C15D96027C45}" destId="{30B11A6A-F58D-46A9-ADDC-6D8EFB1A9286}" srcOrd="0" destOrd="0" presId="urn:microsoft.com/office/officeart/2005/8/layout/hierarchy3"/>
    <dgm:cxn modelId="{31D306C5-9C9E-4257-B447-27E8F6BFD752}" type="presOf" srcId="{981A0DCC-9C7F-4309-B2C3-F6EB8738A377}" destId="{FD214B81-EBD0-4377-AEC2-934BB16C7356}" srcOrd="0" destOrd="0" presId="urn:microsoft.com/office/officeart/2005/8/layout/hierarchy3"/>
    <dgm:cxn modelId="{5048D4CF-56CB-4EA8-8274-4785AC05EF9A}" type="presOf" srcId="{736E8723-8200-4EA8-A1FE-FB03060A1884}" destId="{ADD769C1-217E-4F39-A62A-7768B24EF7D3}" srcOrd="1" destOrd="0" presId="urn:microsoft.com/office/officeart/2005/8/layout/hierarchy3"/>
    <dgm:cxn modelId="{4EC23068-9040-4E6A-85FB-7FB55E31AC48}" type="presParOf" srcId="{FD214B81-EBD0-4377-AEC2-934BB16C7356}" destId="{AFC61B41-59B6-415F-A06A-195FED020297}" srcOrd="0" destOrd="0" presId="urn:microsoft.com/office/officeart/2005/8/layout/hierarchy3"/>
    <dgm:cxn modelId="{32DFA7F2-CD30-44B3-803A-BF718C1EDA87}" type="presParOf" srcId="{AFC61B41-59B6-415F-A06A-195FED020297}" destId="{6D4E5BB9-5B58-468A-9FB5-9391ABFCB4F1}" srcOrd="0" destOrd="0" presId="urn:microsoft.com/office/officeart/2005/8/layout/hierarchy3"/>
    <dgm:cxn modelId="{33E43545-2243-4F5B-8AB4-734415CC59E5}" type="presParOf" srcId="{6D4E5BB9-5B58-468A-9FB5-9391ABFCB4F1}" destId="{30B11A6A-F58D-46A9-ADDC-6D8EFB1A9286}" srcOrd="0" destOrd="0" presId="urn:microsoft.com/office/officeart/2005/8/layout/hierarchy3"/>
    <dgm:cxn modelId="{9151D461-0606-4FD9-9C63-B2E0A550B8CA}" type="presParOf" srcId="{6D4E5BB9-5B58-468A-9FB5-9391ABFCB4F1}" destId="{806B334B-58AF-4B21-933F-763A7E8228A1}" srcOrd="1" destOrd="0" presId="urn:microsoft.com/office/officeart/2005/8/layout/hierarchy3"/>
    <dgm:cxn modelId="{96C4F915-319D-4CDF-AD57-B9BB12DFFAC6}" type="presParOf" srcId="{AFC61B41-59B6-415F-A06A-195FED020297}" destId="{AF3B680F-64EB-4ECF-88D5-F0FA686387E3}" srcOrd="1" destOrd="0" presId="urn:microsoft.com/office/officeart/2005/8/layout/hierarchy3"/>
    <dgm:cxn modelId="{F8D1406B-DBC1-4EB5-8078-CD630B8B2836}" type="presParOf" srcId="{FD214B81-EBD0-4377-AEC2-934BB16C7356}" destId="{2B4A760F-1D91-46CD-BCD6-9E48F5C41795}" srcOrd="1" destOrd="0" presId="urn:microsoft.com/office/officeart/2005/8/layout/hierarchy3"/>
    <dgm:cxn modelId="{1C47FE99-EC13-486C-AED9-A3C0772D2A04}" type="presParOf" srcId="{2B4A760F-1D91-46CD-BCD6-9E48F5C41795}" destId="{54783330-30B6-459F-A682-0F908BAF3BA1}" srcOrd="0" destOrd="0" presId="urn:microsoft.com/office/officeart/2005/8/layout/hierarchy3"/>
    <dgm:cxn modelId="{968A9FD3-1F0F-44EA-824A-46295A477D0E}" type="presParOf" srcId="{54783330-30B6-459F-A682-0F908BAF3BA1}" destId="{065ACA0E-3A9B-459D-A6B5-5DA980B813C6}" srcOrd="0" destOrd="0" presId="urn:microsoft.com/office/officeart/2005/8/layout/hierarchy3"/>
    <dgm:cxn modelId="{D23E516E-F3C2-4E4A-AF4A-544BD5634658}" type="presParOf" srcId="{54783330-30B6-459F-A682-0F908BAF3BA1}" destId="{ADD769C1-217E-4F39-A62A-7768B24EF7D3}" srcOrd="1" destOrd="0" presId="urn:microsoft.com/office/officeart/2005/8/layout/hierarchy3"/>
    <dgm:cxn modelId="{369775FD-F9CB-44EB-B4D0-00BBF5D5944A}" type="presParOf" srcId="{2B4A760F-1D91-46CD-BCD6-9E48F5C41795}" destId="{FD33C7D3-C67F-463F-9CBB-677D2D678421}" srcOrd="1" destOrd="0" presId="urn:microsoft.com/office/officeart/2005/8/layout/hierarchy3"/>
    <dgm:cxn modelId="{FF4A2D0D-314A-41B3-A181-F9DBA266ECB3}" type="presParOf" srcId="{FD214B81-EBD0-4377-AEC2-934BB16C7356}" destId="{BB09789A-E625-43F8-BB2A-1F2B80BD4A50}" srcOrd="2" destOrd="0" presId="urn:microsoft.com/office/officeart/2005/8/layout/hierarchy3"/>
    <dgm:cxn modelId="{198C6E2A-56AE-439E-8F66-61CCCD54B1C3}" type="presParOf" srcId="{BB09789A-E625-43F8-BB2A-1F2B80BD4A50}" destId="{F0FF95B0-9C7A-46FB-AC46-AF4FEF6E494C}" srcOrd="0" destOrd="0" presId="urn:microsoft.com/office/officeart/2005/8/layout/hierarchy3"/>
    <dgm:cxn modelId="{A0102C40-AA46-4299-990B-F946E9A5740A}" type="presParOf" srcId="{F0FF95B0-9C7A-46FB-AC46-AF4FEF6E494C}" destId="{C99827D6-ED37-4DF5-9582-FB88619F13E4}" srcOrd="0" destOrd="0" presId="urn:microsoft.com/office/officeart/2005/8/layout/hierarchy3"/>
    <dgm:cxn modelId="{E227ACE5-1D2C-4C0B-96C5-4E27B5668001}" type="presParOf" srcId="{F0FF95B0-9C7A-46FB-AC46-AF4FEF6E494C}" destId="{9BC1885D-4DE1-4D0B-BD5D-A710DB32588D}" srcOrd="1" destOrd="0" presId="urn:microsoft.com/office/officeart/2005/8/layout/hierarchy3"/>
    <dgm:cxn modelId="{B446AF36-F418-4797-924D-6625D237BE17}" type="presParOf" srcId="{BB09789A-E625-43F8-BB2A-1F2B80BD4A50}" destId="{6E66D32B-3C4A-48B1-85BD-17351F830E96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01A6545-9BD5-4488-86B2-B1C14F3262D3}" type="doc">
      <dgm:prSet loTypeId="urn:microsoft.com/office/officeart/2005/8/layout/vList3" loCatId="picture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72D20A34-A8CF-4376-AA21-BF6949AEA9FB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sz="1400" dirty="0" err="1"/>
            <a:t>Mennyis</a:t>
          </a:r>
          <a:r>
            <a:rPr lang="hu-HU" sz="1400" dirty="0"/>
            <a:t>é</a:t>
          </a:r>
          <a:r>
            <a:rPr lang="en-GB" sz="1400" dirty="0"/>
            <a:t>g ( kg)</a:t>
          </a:r>
        </a:p>
      </dgm:t>
    </dgm:pt>
    <dgm:pt modelId="{C8C6BFC1-6408-4110-9D01-6EDA2A25E84F}" type="parTrans" cxnId="{0D8E2F27-7BE3-4C61-9756-4D0DC5A24B08}">
      <dgm:prSet/>
      <dgm:spPr/>
      <dgm:t>
        <a:bodyPr/>
        <a:lstStyle/>
        <a:p>
          <a:endParaRPr lang="en-GB"/>
        </a:p>
      </dgm:t>
    </dgm:pt>
    <dgm:pt modelId="{8B630C56-8A42-4E4A-9FD9-D98E7B6D22CE}" type="sibTrans" cxnId="{0D8E2F27-7BE3-4C61-9756-4D0DC5A24B08}">
      <dgm:prSet/>
      <dgm:spPr/>
      <dgm:t>
        <a:bodyPr/>
        <a:lstStyle/>
        <a:p>
          <a:endParaRPr lang="en-GB"/>
        </a:p>
      </dgm:t>
    </dgm:pt>
    <dgm:pt modelId="{934293D5-E72D-49BA-AE6E-B3C4AD139193}">
      <dgm:prSet phldrT="[Text]" custT="1"/>
      <dgm:spPr/>
      <dgm:t>
        <a:bodyPr/>
        <a:lstStyle/>
        <a:p>
          <a:r>
            <a:rPr lang="en-GB" sz="1400" dirty="0"/>
            <a:t>- 0+</a:t>
          </a:r>
        </a:p>
      </dgm:t>
    </dgm:pt>
    <dgm:pt modelId="{84B63421-7ADA-4962-9DCD-908FC2B6DDA2}" type="parTrans" cxnId="{3E11E939-C8C3-4023-95F2-FD3C79EFD15C}">
      <dgm:prSet/>
      <dgm:spPr/>
      <dgm:t>
        <a:bodyPr/>
        <a:lstStyle/>
        <a:p>
          <a:endParaRPr lang="en-GB"/>
        </a:p>
      </dgm:t>
    </dgm:pt>
    <dgm:pt modelId="{B17693AD-7CF3-4AA2-982C-1F96D764951D}" type="sibTrans" cxnId="{3E11E939-C8C3-4023-95F2-FD3C79EFD15C}">
      <dgm:prSet/>
      <dgm:spPr/>
      <dgm:t>
        <a:bodyPr/>
        <a:lstStyle/>
        <a:p>
          <a:endParaRPr lang="en-GB"/>
        </a:p>
      </dgm:t>
    </dgm:pt>
    <dgm:pt modelId="{A5605D04-0F8B-4A54-92C9-579DE89BF7BF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4F0577AB-D8CC-4922-8C0A-81BDE9F60736}" type="parTrans" cxnId="{4419D405-76B5-4188-8693-8328C9FF0289}">
      <dgm:prSet/>
      <dgm:spPr/>
      <dgm:t>
        <a:bodyPr/>
        <a:lstStyle/>
        <a:p>
          <a:endParaRPr lang="en-GB"/>
        </a:p>
      </dgm:t>
    </dgm:pt>
    <dgm:pt modelId="{B46002F0-8536-48C3-825B-ED82CDF9E8ED}" type="sibTrans" cxnId="{4419D405-76B5-4188-8693-8328C9FF0289}">
      <dgm:prSet/>
      <dgm:spPr/>
      <dgm:t>
        <a:bodyPr/>
        <a:lstStyle/>
        <a:p>
          <a:endParaRPr lang="en-GB"/>
        </a:p>
      </dgm:t>
    </dgm:pt>
    <dgm:pt modelId="{B61D89F5-C2B3-4871-9917-3B2FDEA6AEE0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hu-HU" sz="1400" dirty="0"/>
            <a:t>Á</a:t>
          </a:r>
          <a:r>
            <a:rPr lang="en-GB" sz="1400" dirty="0"/>
            <a:t>r</a:t>
          </a:r>
        </a:p>
      </dgm:t>
    </dgm:pt>
    <dgm:pt modelId="{7957CB75-CBC7-4B3B-9B97-AB31C064BAA4}" type="parTrans" cxnId="{DD20575A-9781-4185-BC8D-F735B5FE4FB9}">
      <dgm:prSet/>
      <dgm:spPr/>
      <dgm:t>
        <a:bodyPr/>
        <a:lstStyle/>
        <a:p>
          <a:endParaRPr lang="en-GB"/>
        </a:p>
      </dgm:t>
    </dgm:pt>
    <dgm:pt modelId="{8AA6B7E9-5B41-4D9C-9C6F-7958CE6648B3}" type="sibTrans" cxnId="{DD20575A-9781-4185-BC8D-F735B5FE4FB9}">
      <dgm:prSet/>
      <dgm:spPr/>
      <dgm:t>
        <a:bodyPr/>
        <a:lstStyle/>
        <a:p>
          <a:endParaRPr lang="en-GB"/>
        </a:p>
      </dgm:t>
    </dgm:pt>
    <dgm:pt modelId="{706A9E69-01B3-410F-A6D1-F836B69DC82A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74CD69EC-ECEB-4A3F-990F-BFA4967636B4}" type="parTrans" cxnId="{0DA60533-DCC8-4E40-B8B3-AD8775B1A10B}">
      <dgm:prSet/>
      <dgm:spPr/>
      <dgm:t>
        <a:bodyPr/>
        <a:lstStyle/>
        <a:p>
          <a:endParaRPr lang="en-GB"/>
        </a:p>
      </dgm:t>
    </dgm:pt>
    <dgm:pt modelId="{D122C16C-4623-4DD9-996B-CE595B088B34}" type="sibTrans" cxnId="{0DA60533-DCC8-4E40-B8B3-AD8775B1A10B}">
      <dgm:prSet/>
      <dgm:spPr/>
      <dgm:t>
        <a:bodyPr/>
        <a:lstStyle/>
        <a:p>
          <a:endParaRPr lang="en-GB"/>
        </a:p>
      </dgm:t>
    </dgm:pt>
    <dgm:pt modelId="{EB995408-6B54-441B-BC07-9CD456DF411E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721EFBB8-9413-41EC-8277-942809EC5D7F}" type="parTrans" cxnId="{FCB42D3B-4C82-4474-90B1-604874B74298}">
      <dgm:prSet/>
      <dgm:spPr/>
      <dgm:t>
        <a:bodyPr/>
        <a:lstStyle/>
        <a:p>
          <a:endParaRPr lang="en-GB"/>
        </a:p>
      </dgm:t>
    </dgm:pt>
    <dgm:pt modelId="{E7ADBDF7-2671-4946-A717-76B8B099C1ED}" type="sibTrans" cxnId="{FCB42D3B-4C82-4474-90B1-604874B74298}">
      <dgm:prSet/>
      <dgm:spPr/>
      <dgm:t>
        <a:bodyPr/>
        <a:lstStyle/>
        <a:p>
          <a:endParaRPr lang="en-GB"/>
        </a:p>
      </dgm:t>
    </dgm:pt>
    <dgm:pt modelId="{6E23011A-CA8C-4EB7-AD16-C2C1CC5A49CD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D7DB2FE5-DD68-4C77-8F64-AE0025E244CA}" type="parTrans" cxnId="{09642393-1A72-41EE-B96D-644680EEDE68}">
      <dgm:prSet/>
      <dgm:spPr/>
      <dgm:t>
        <a:bodyPr/>
        <a:lstStyle/>
        <a:p>
          <a:endParaRPr lang="en-GB"/>
        </a:p>
      </dgm:t>
    </dgm:pt>
    <dgm:pt modelId="{CF5B6CB1-5063-483A-A179-01025E58C35E}" type="sibTrans" cxnId="{09642393-1A72-41EE-B96D-644680EEDE68}">
      <dgm:prSet/>
      <dgm:spPr/>
      <dgm:t>
        <a:bodyPr/>
        <a:lstStyle/>
        <a:p>
          <a:endParaRPr lang="en-GB"/>
        </a:p>
      </dgm:t>
    </dgm:pt>
    <dgm:pt modelId="{3B1CB660-F5B5-4AEF-A1D1-C5E2ACCA5D39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8067548B-D873-43A5-B78B-417AEC1CD0B9}" type="parTrans" cxnId="{DB8D67B7-85A7-4EA1-ADA0-10BC2AC82992}">
      <dgm:prSet/>
      <dgm:spPr/>
      <dgm:t>
        <a:bodyPr/>
        <a:lstStyle/>
        <a:p>
          <a:endParaRPr lang="en-GB"/>
        </a:p>
      </dgm:t>
    </dgm:pt>
    <dgm:pt modelId="{B7B3A86F-2D64-452C-8B3E-540AFD96FCB4}" type="sibTrans" cxnId="{DB8D67B7-85A7-4EA1-ADA0-10BC2AC82992}">
      <dgm:prSet/>
      <dgm:spPr/>
      <dgm:t>
        <a:bodyPr/>
        <a:lstStyle/>
        <a:p>
          <a:endParaRPr lang="en-GB"/>
        </a:p>
      </dgm:t>
    </dgm:pt>
    <dgm:pt modelId="{619CF026-7CFF-4AC3-810F-BA6D9D5032B3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CC045155-78E5-4001-AF38-C82EE5C21A39}" type="parTrans" cxnId="{610187B9-B3B8-49E8-B6E4-7EDB88451DAC}">
      <dgm:prSet/>
      <dgm:spPr/>
      <dgm:t>
        <a:bodyPr/>
        <a:lstStyle/>
        <a:p>
          <a:endParaRPr lang="en-GB"/>
        </a:p>
      </dgm:t>
    </dgm:pt>
    <dgm:pt modelId="{F8782DA3-2A0F-4F51-99A6-6B1197E60EF5}" type="sibTrans" cxnId="{610187B9-B3B8-49E8-B6E4-7EDB88451DAC}">
      <dgm:prSet/>
      <dgm:spPr/>
      <dgm:t>
        <a:bodyPr/>
        <a:lstStyle/>
        <a:p>
          <a:endParaRPr lang="en-GB"/>
        </a:p>
      </dgm:t>
    </dgm:pt>
    <dgm:pt modelId="{5281C5C5-1AB9-4516-AC55-337FDC1691DC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CB012FFD-9A8B-49CA-B111-519D3959CC5E}" type="parTrans" cxnId="{43E07C03-4DB3-4067-BC74-B701F9A33FB2}">
      <dgm:prSet/>
      <dgm:spPr/>
      <dgm:t>
        <a:bodyPr/>
        <a:lstStyle/>
        <a:p>
          <a:endParaRPr lang="en-GB"/>
        </a:p>
      </dgm:t>
    </dgm:pt>
    <dgm:pt modelId="{D8D28DCD-5A5C-4D0D-A580-E284BD08D348}" type="sibTrans" cxnId="{43E07C03-4DB3-4067-BC74-B701F9A33FB2}">
      <dgm:prSet/>
      <dgm:spPr/>
      <dgm:t>
        <a:bodyPr/>
        <a:lstStyle/>
        <a:p>
          <a:endParaRPr lang="en-GB"/>
        </a:p>
      </dgm:t>
    </dgm:pt>
    <dgm:pt modelId="{8F7B1DD5-269D-40F0-8DE2-E17CD5B2FFB2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C1396C64-FC77-4845-AB98-26DE90478C97}" type="parTrans" cxnId="{6C31CC16-9A0F-437E-9A0B-F1007A6F9FC4}">
      <dgm:prSet/>
      <dgm:spPr/>
      <dgm:t>
        <a:bodyPr/>
        <a:lstStyle/>
        <a:p>
          <a:endParaRPr lang="en-GB"/>
        </a:p>
      </dgm:t>
    </dgm:pt>
    <dgm:pt modelId="{C32B1868-F9C3-48CD-A32E-52E164157A15}" type="sibTrans" cxnId="{6C31CC16-9A0F-437E-9A0B-F1007A6F9FC4}">
      <dgm:prSet/>
      <dgm:spPr/>
      <dgm:t>
        <a:bodyPr/>
        <a:lstStyle/>
        <a:p>
          <a:endParaRPr lang="en-GB"/>
        </a:p>
      </dgm:t>
    </dgm:pt>
    <dgm:pt modelId="{7DA76DB5-E137-4184-A172-64B2D9E7C5D4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57AF4E63-21CB-4ECB-B491-C2E239B3428F}" type="parTrans" cxnId="{336EA8FD-11A3-49BB-9340-2C3F7C83DFA0}">
      <dgm:prSet/>
      <dgm:spPr/>
      <dgm:t>
        <a:bodyPr/>
        <a:lstStyle/>
        <a:p>
          <a:endParaRPr lang="en-GB"/>
        </a:p>
      </dgm:t>
    </dgm:pt>
    <dgm:pt modelId="{40D74DD8-75E6-4CAF-BA42-A3CEE2483619}" type="sibTrans" cxnId="{336EA8FD-11A3-49BB-9340-2C3F7C83DFA0}">
      <dgm:prSet/>
      <dgm:spPr/>
      <dgm:t>
        <a:bodyPr/>
        <a:lstStyle/>
        <a:p>
          <a:endParaRPr lang="en-GB"/>
        </a:p>
      </dgm:t>
    </dgm:pt>
    <dgm:pt modelId="{75A45E93-ECB9-4363-9383-CA3B42611887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3F0249C1-45DE-4093-84A9-4C93615AFB00}" type="parTrans" cxnId="{E3A2332C-1330-48B3-80D0-CAE48B06EC64}">
      <dgm:prSet/>
      <dgm:spPr/>
      <dgm:t>
        <a:bodyPr/>
        <a:lstStyle/>
        <a:p>
          <a:endParaRPr lang="en-GB"/>
        </a:p>
      </dgm:t>
    </dgm:pt>
    <dgm:pt modelId="{A283575D-9911-4823-A0D9-474B9920C6CC}" type="sibTrans" cxnId="{E3A2332C-1330-48B3-80D0-CAE48B06EC64}">
      <dgm:prSet/>
      <dgm:spPr/>
      <dgm:t>
        <a:bodyPr/>
        <a:lstStyle/>
        <a:p>
          <a:endParaRPr lang="en-GB"/>
        </a:p>
      </dgm:t>
    </dgm:pt>
    <dgm:pt modelId="{822D18E5-42CA-498C-923B-E5308095F368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CC8D2BBA-76CE-41CC-AC13-B55E3283FDF7}" type="parTrans" cxnId="{B6C90736-D9F3-4E13-824A-339E05AC731B}">
      <dgm:prSet/>
      <dgm:spPr/>
      <dgm:t>
        <a:bodyPr/>
        <a:lstStyle/>
        <a:p>
          <a:endParaRPr lang="en-GB"/>
        </a:p>
      </dgm:t>
    </dgm:pt>
    <dgm:pt modelId="{17495C85-D136-41F5-A68E-8A8244E64A44}" type="sibTrans" cxnId="{B6C90736-D9F3-4E13-824A-339E05AC731B}">
      <dgm:prSet/>
      <dgm:spPr/>
      <dgm:t>
        <a:bodyPr/>
        <a:lstStyle/>
        <a:p>
          <a:endParaRPr lang="en-GB"/>
        </a:p>
      </dgm:t>
    </dgm:pt>
    <dgm:pt modelId="{03F54F71-CD77-436A-BB08-3C25348ED52B}" type="pres">
      <dgm:prSet presAssocID="{D01A6545-9BD5-4488-86B2-B1C14F3262D3}" presName="linearFlow" presStyleCnt="0">
        <dgm:presLayoutVars>
          <dgm:dir/>
          <dgm:resizeHandles val="exact"/>
        </dgm:presLayoutVars>
      </dgm:prSet>
      <dgm:spPr/>
    </dgm:pt>
    <dgm:pt modelId="{52698EDC-8CE5-4BBC-AE15-FD148422BCDD}" type="pres">
      <dgm:prSet presAssocID="{72D20A34-A8CF-4376-AA21-BF6949AEA9FB}" presName="composite" presStyleCnt="0"/>
      <dgm:spPr/>
    </dgm:pt>
    <dgm:pt modelId="{00339787-A64B-4A5B-9ECB-5B00E51A5A09}" type="pres">
      <dgm:prSet presAssocID="{72D20A34-A8CF-4376-AA21-BF6949AEA9FB}" presName="imgShp" presStyleLbl="fgImgPlace1" presStyleIdx="0" presStyleCnt="14" custLinFactY="22369" custLinFactNeighborX="2074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618B9A93-1A44-4B17-9234-648FDB57B531}" type="pres">
      <dgm:prSet presAssocID="{72D20A34-A8CF-4376-AA21-BF6949AEA9FB}" presName="txShp" presStyleLbl="node1" presStyleIdx="0" presStyleCnt="14" custFlipHor="0" custScaleX="22943" custLinFactNeighborX="-35066" custLinFactNeighborY="-362">
        <dgm:presLayoutVars>
          <dgm:bulletEnabled val="1"/>
        </dgm:presLayoutVars>
      </dgm:prSet>
      <dgm:spPr/>
    </dgm:pt>
    <dgm:pt modelId="{5583237D-DA74-4846-9E1A-0BA43406B070}" type="pres">
      <dgm:prSet presAssocID="{8B630C56-8A42-4E4A-9FD9-D98E7B6D22CE}" presName="spacing" presStyleCnt="0"/>
      <dgm:spPr/>
    </dgm:pt>
    <dgm:pt modelId="{0D621CEF-899C-47C0-8CEF-FABBCE985986}" type="pres">
      <dgm:prSet presAssocID="{A5605D04-0F8B-4A54-92C9-579DE89BF7BF}" presName="composite" presStyleCnt="0"/>
      <dgm:spPr/>
    </dgm:pt>
    <dgm:pt modelId="{4F511860-8B08-4071-8E31-7C43E3B3F9CF}" type="pres">
      <dgm:prSet presAssocID="{A5605D04-0F8B-4A54-92C9-579DE89BF7BF}" presName="imgShp" presStyleLbl="fgImgPlace1" presStyleIdx="1" presStyleCnt="1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1FC80AC1-8557-4E34-98E4-2BDC25D77B34}" type="pres">
      <dgm:prSet presAssocID="{A5605D04-0F8B-4A54-92C9-579DE89BF7BF}" presName="txShp" presStyleLbl="node1" presStyleIdx="1" presStyleCnt="14" custFlipHor="0" custScaleX="22943" custLinFactNeighborX="-35066" custLinFactNeighborY="-362">
        <dgm:presLayoutVars>
          <dgm:bulletEnabled val="1"/>
        </dgm:presLayoutVars>
      </dgm:prSet>
      <dgm:spPr/>
    </dgm:pt>
    <dgm:pt modelId="{14C20442-BBCB-4212-B47A-FBFB6526EA1D}" type="pres">
      <dgm:prSet presAssocID="{B46002F0-8536-48C3-825B-ED82CDF9E8ED}" presName="spacing" presStyleCnt="0"/>
      <dgm:spPr/>
    </dgm:pt>
    <dgm:pt modelId="{DB9E684A-A65C-4D75-9F25-AEFB76412C9C}" type="pres">
      <dgm:prSet presAssocID="{B61D89F5-C2B3-4871-9917-3B2FDEA6AEE0}" presName="composite" presStyleCnt="0"/>
      <dgm:spPr/>
    </dgm:pt>
    <dgm:pt modelId="{A77EA315-E870-461F-907C-40D515595685}" type="pres">
      <dgm:prSet presAssocID="{B61D89F5-C2B3-4871-9917-3B2FDEA6AEE0}" presName="imgShp" presStyleLbl="fgImgPlace1" presStyleIdx="2" presStyleCnt="14" custLinFactNeighborX="-3046" custLinFactNeighborY="-57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D7305749-16FA-4F6D-B22D-18CD44D9B612}" type="pres">
      <dgm:prSet presAssocID="{B61D89F5-C2B3-4871-9917-3B2FDEA6AEE0}" presName="txShp" presStyleLbl="node1" presStyleIdx="2" presStyleCnt="14" custFlipHor="1" custScaleX="22785" custLinFactY="-100000" custLinFactNeighborX="-65607" custLinFactNeighborY="-160440">
        <dgm:presLayoutVars>
          <dgm:bulletEnabled val="1"/>
        </dgm:presLayoutVars>
      </dgm:prSet>
      <dgm:spPr/>
    </dgm:pt>
    <dgm:pt modelId="{2B45910A-9BFE-4F2C-805F-D2C7917BFC13}" type="pres">
      <dgm:prSet presAssocID="{8AA6B7E9-5B41-4D9C-9C6F-7958CE6648B3}" presName="spacing" presStyleCnt="0"/>
      <dgm:spPr/>
    </dgm:pt>
    <dgm:pt modelId="{33037F61-9374-4FF8-A333-78921E52D69F}" type="pres">
      <dgm:prSet presAssocID="{706A9E69-01B3-410F-A6D1-F836B69DC82A}" presName="composite" presStyleCnt="0"/>
      <dgm:spPr/>
    </dgm:pt>
    <dgm:pt modelId="{00468B3D-57B3-415F-B3FA-C84CA5E4A633}" type="pres">
      <dgm:prSet presAssocID="{706A9E69-01B3-410F-A6D1-F836B69DC82A}" presName="imgShp" presStyleLbl="fgImgPlace1" presStyleIdx="3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61C530B-2937-4F38-958A-98E44F968970}" type="pres">
      <dgm:prSet presAssocID="{706A9E69-01B3-410F-A6D1-F836B69DC82A}" presName="txShp" presStyleLbl="node1" presStyleIdx="3" presStyleCnt="14" custFlipHor="1" custScaleX="22996" custLinFactY="-100000" custLinFactNeighborX="-65287" custLinFactNeighborY="-171677">
        <dgm:presLayoutVars>
          <dgm:bulletEnabled val="1"/>
        </dgm:presLayoutVars>
      </dgm:prSet>
      <dgm:spPr/>
    </dgm:pt>
    <dgm:pt modelId="{22892CB8-6D84-4024-916B-EE61551CDE96}" type="pres">
      <dgm:prSet presAssocID="{D122C16C-4623-4DD9-996B-CE595B088B34}" presName="spacing" presStyleCnt="0"/>
      <dgm:spPr/>
    </dgm:pt>
    <dgm:pt modelId="{D197A7FF-6EE3-42AA-A9C3-F3E6DD2D14FB}" type="pres">
      <dgm:prSet presAssocID="{EB995408-6B54-441B-BC07-9CD456DF411E}" presName="composite" presStyleCnt="0"/>
      <dgm:spPr/>
    </dgm:pt>
    <dgm:pt modelId="{1BC8E878-BFDB-4CE9-88DE-B4FC0A7B9347}" type="pres">
      <dgm:prSet presAssocID="{EB995408-6B54-441B-BC07-9CD456DF411E}" presName="imgShp" presStyleLbl="fgImgPlace1" presStyleIdx="4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26A6C306-F949-4E68-8305-012F2FDC9FB5}" type="pres">
      <dgm:prSet presAssocID="{EB995408-6B54-441B-BC07-9CD456DF411E}" presName="txShp" presStyleLbl="node1" presStyleIdx="4" presStyleCnt="14" custFlipHor="1" custScaleX="22993" custLinFactY="-100000" custLinFactNeighborX="-65448" custLinFactNeighborY="-167336">
        <dgm:presLayoutVars>
          <dgm:bulletEnabled val="1"/>
        </dgm:presLayoutVars>
      </dgm:prSet>
      <dgm:spPr/>
    </dgm:pt>
    <dgm:pt modelId="{D9C35B87-7EB7-4AB3-8167-B22D944B2EDA}" type="pres">
      <dgm:prSet presAssocID="{E7ADBDF7-2671-4946-A717-76B8B099C1ED}" presName="spacing" presStyleCnt="0"/>
      <dgm:spPr/>
    </dgm:pt>
    <dgm:pt modelId="{FDB84370-9CDF-4ED9-B02C-33C6DB57C874}" type="pres">
      <dgm:prSet presAssocID="{6E23011A-CA8C-4EB7-AD16-C2C1CC5A49CD}" presName="composite" presStyleCnt="0"/>
      <dgm:spPr/>
    </dgm:pt>
    <dgm:pt modelId="{A3B6EB1B-F92B-4200-B49D-BBE80F40A2C6}" type="pres">
      <dgm:prSet presAssocID="{6E23011A-CA8C-4EB7-AD16-C2C1CC5A49CD}" presName="imgShp" presStyleLbl="fgImgPlace1" presStyleIdx="5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A61DECE8-692A-4E85-AED3-732F5FE4B547}" type="pres">
      <dgm:prSet presAssocID="{6E23011A-CA8C-4EB7-AD16-C2C1CC5A49CD}" presName="txShp" presStyleLbl="node1" presStyleIdx="5" presStyleCnt="14" custFlipHor="1" custScaleX="23044" custLinFactY="-100000" custLinFactNeighborX="-65447" custLinFactNeighborY="-160824">
        <dgm:presLayoutVars>
          <dgm:bulletEnabled val="1"/>
        </dgm:presLayoutVars>
      </dgm:prSet>
      <dgm:spPr/>
    </dgm:pt>
    <dgm:pt modelId="{EF6CC8DC-FA45-4EFC-99C1-913142A8B039}" type="pres">
      <dgm:prSet presAssocID="{CF5B6CB1-5063-483A-A179-01025E58C35E}" presName="spacing" presStyleCnt="0"/>
      <dgm:spPr/>
    </dgm:pt>
    <dgm:pt modelId="{B27EB1B6-98A0-4039-975D-CE337DAED295}" type="pres">
      <dgm:prSet presAssocID="{3B1CB660-F5B5-4AEF-A1D1-C5E2ACCA5D39}" presName="composite" presStyleCnt="0"/>
      <dgm:spPr/>
    </dgm:pt>
    <dgm:pt modelId="{84080F92-9871-4225-A29F-88711A569355}" type="pres">
      <dgm:prSet presAssocID="{3B1CB660-F5B5-4AEF-A1D1-C5E2ACCA5D39}" presName="imgShp" presStyleLbl="fgImgPlace1" presStyleIdx="6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3E554A8-4F2D-4F14-B371-D2E3E2B9D8A6}" type="pres">
      <dgm:prSet presAssocID="{3B1CB660-F5B5-4AEF-A1D1-C5E2ACCA5D39}" presName="txShp" presStyleLbl="node1" presStyleIdx="6" presStyleCnt="14" custFlipHor="1" custScaleX="22853" custLinFactY="-100000" custLinFactNeighborX="-65665" custLinFactNeighborY="-156084">
        <dgm:presLayoutVars>
          <dgm:bulletEnabled val="1"/>
        </dgm:presLayoutVars>
      </dgm:prSet>
      <dgm:spPr/>
    </dgm:pt>
    <dgm:pt modelId="{592BAF4E-5F72-455E-84E5-96048BD40CCF}" type="pres">
      <dgm:prSet presAssocID="{B7B3A86F-2D64-452C-8B3E-540AFD96FCB4}" presName="spacing" presStyleCnt="0"/>
      <dgm:spPr/>
    </dgm:pt>
    <dgm:pt modelId="{20EAD2BA-4433-4085-B967-2B86CC6FA7AF}" type="pres">
      <dgm:prSet presAssocID="{619CF026-7CFF-4AC3-810F-BA6D9D5032B3}" presName="composite" presStyleCnt="0"/>
      <dgm:spPr/>
    </dgm:pt>
    <dgm:pt modelId="{0B9DBFCB-55C5-4D8B-B7AC-905C5C7843D4}" type="pres">
      <dgm:prSet presAssocID="{619CF026-7CFF-4AC3-810F-BA6D9D5032B3}" presName="imgShp" presStyleLbl="fgImgPlace1" presStyleIdx="7" presStyleCnt="14" custLinFactY="-23406" custLinFactNeighborX="3111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40BEB4E-246B-4853-8A82-BA95B9691910}" type="pres">
      <dgm:prSet presAssocID="{619CF026-7CFF-4AC3-810F-BA6D9D5032B3}" presName="txShp" presStyleLbl="node1" presStyleIdx="7" presStyleCnt="14" custFlipHor="1" custScaleX="23139" custLinFactY="-100000" custLinFactNeighborX="-65607" custLinFactNeighborY="-159701">
        <dgm:presLayoutVars>
          <dgm:bulletEnabled val="1"/>
        </dgm:presLayoutVars>
      </dgm:prSet>
      <dgm:spPr/>
    </dgm:pt>
    <dgm:pt modelId="{66E02C9D-4BCB-49C6-A0F8-ADEFDDBCECF3}" type="pres">
      <dgm:prSet presAssocID="{F8782DA3-2A0F-4F51-99A6-6B1197E60EF5}" presName="spacing" presStyleCnt="0"/>
      <dgm:spPr/>
    </dgm:pt>
    <dgm:pt modelId="{46369697-DBCC-437A-A02B-74B3926E1D48}" type="pres">
      <dgm:prSet presAssocID="{5281C5C5-1AB9-4516-AC55-337FDC1691DC}" presName="composite" presStyleCnt="0"/>
      <dgm:spPr/>
    </dgm:pt>
    <dgm:pt modelId="{0FDD14BA-67BF-4C55-B1E7-FC5A0B4B1524}" type="pres">
      <dgm:prSet presAssocID="{5281C5C5-1AB9-4516-AC55-337FDC1691DC}" presName="imgShp" presStyleLbl="fgImgPlace1" presStyleIdx="8" presStyleCnt="14" custLinFactY="-100000" custLinFactNeighborY="-1571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FC24EC9D-D30A-473E-BD65-BFBCD8E0582F}" type="pres">
      <dgm:prSet presAssocID="{5281C5C5-1AB9-4516-AC55-337FDC1691DC}" presName="txShp" presStyleLbl="node1" presStyleIdx="8" presStyleCnt="14" custFlipHor="1" custScaleX="22853" custLinFactY="-100000" custLinFactNeighborX="-65701" custLinFactNeighborY="-153396">
        <dgm:presLayoutVars>
          <dgm:bulletEnabled val="1"/>
        </dgm:presLayoutVars>
      </dgm:prSet>
      <dgm:spPr/>
    </dgm:pt>
    <dgm:pt modelId="{F31FF2E5-87EC-47B3-BD6E-4B39BD4B5ED6}" type="pres">
      <dgm:prSet presAssocID="{D8D28DCD-5A5C-4D0D-A580-E284BD08D348}" presName="spacing" presStyleCnt="0"/>
      <dgm:spPr/>
    </dgm:pt>
    <dgm:pt modelId="{0DFA2ED5-EFF4-419E-8D9D-0F5BD9FCB01F}" type="pres">
      <dgm:prSet presAssocID="{8F7B1DD5-269D-40F0-8DE2-E17CD5B2FFB2}" presName="composite" presStyleCnt="0"/>
      <dgm:spPr/>
    </dgm:pt>
    <dgm:pt modelId="{A270D875-858D-447D-95CB-08111B3A2F98}" type="pres">
      <dgm:prSet presAssocID="{8F7B1DD5-269D-40F0-8DE2-E17CD5B2FFB2}" presName="imgShp" presStyleLbl="fgImgPlace1" presStyleIdx="9" presStyleCnt="14" custLinFactY="-219403" custLinFactNeighborY="-3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0B204F4-7185-4CE2-BBC4-A6240E465985}" type="pres">
      <dgm:prSet presAssocID="{8F7B1DD5-269D-40F0-8DE2-E17CD5B2FFB2}" presName="txShp" presStyleLbl="node1" presStyleIdx="9" presStyleCnt="14" custFlipHor="0" custScaleX="22943" custLinFactY="-219403" custLinFactNeighborX="-34455" custLinFactNeighborY="-300000">
        <dgm:presLayoutVars>
          <dgm:bulletEnabled val="1"/>
        </dgm:presLayoutVars>
      </dgm:prSet>
      <dgm:spPr/>
    </dgm:pt>
    <dgm:pt modelId="{C5B4E284-4A24-4BA4-AF7B-7F4E97287868}" type="pres">
      <dgm:prSet presAssocID="{C32B1868-F9C3-48CD-A32E-52E164157A15}" presName="spacing" presStyleCnt="0"/>
      <dgm:spPr/>
    </dgm:pt>
    <dgm:pt modelId="{EF53B57F-46A4-4C26-8D40-D1024F818BA2}" type="pres">
      <dgm:prSet presAssocID="{934293D5-E72D-49BA-AE6E-B3C4AD139193}" presName="composite" presStyleCnt="0"/>
      <dgm:spPr/>
    </dgm:pt>
    <dgm:pt modelId="{BA5EEBE5-F7AB-4AE6-94FD-9F4A1DFDDD7D}" type="pres">
      <dgm:prSet presAssocID="{934293D5-E72D-49BA-AE6E-B3C4AD139193}" presName="imgShp" presStyleLbl="fgImgPlace1" presStyleIdx="10" presStyleCnt="14" custLinFactY="-300000" custLinFactNeighborX="-4148" custLinFactNeighborY="-34925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616737AF-ACF1-49B6-ABEC-36D85244D600}" type="pres">
      <dgm:prSet presAssocID="{934293D5-E72D-49BA-AE6E-B3C4AD139193}" presName="txShp" presStyleLbl="node1" presStyleIdx="10" presStyleCnt="14" custFlipHor="0" custScaleX="22664" custLinFactY="-218061" custLinFactNeighborX="-34379" custLinFactNeighborY="-300000">
        <dgm:presLayoutVars>
          <dgm:bulletEnabled val="1"/>
        </dgm:presLayoutVars>
      </dgm:prSet>
      <dgm:spPr/>
    </dgm:pt>
    <dgm:pt modelId="{3689AAEC-C3B4-4705-AA87-1664EB3B58F9}" type="pres">
      <dgm:prSet presAssocID="{B17693AD-7CF3-4AA2-982C-1F96D764951D}" presName="spacing" presStyleCnt="0"/>
      <dgm:spPr/>
    </dgm:pt>
    <dgm:pt modelId="{A7B83167-4395-4B41-85FB-A15B3B25774A}" type="pres">
      <dgm:prSet presAssocID="{7DA76DB5-E137-4184-A172-64B2D9E7C5D4}" presName="composite" presStyleCnt="0"/>
      <dgm:spPr/>
    </dgm:pt>
    <dgm:pt modelId="{EBE98AB2-957F-4FB9-AE43-963B380D9848}" type="pres">
      <dgm:prSet presAssocID="{7DA76DB5-E137-4184-A172-64B2D9E7C5D4}" presName="imgShp" presStyleLbl="fgImgPlace1" presStyleIdx="11" presStyleCnt="14" custLinFactY="-700000" custLinFactNeighborX="-4337" custLinFactNeighborY="-72820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BDED9F30-AD15-4C01-B954-6B59417446B3}" type="pres">
      <dgm:prSet presAssocID="{7DA76DB5-E137-4184-A172-64B2D9E7C5D4}" presName="txShp" presStyleLbl="node1" presStyleIdx="11" presStyleCnt="14" custFlipHor="0" custScaleX="22943" custLinFactY="-408326" custLinFactNeighborX="-35066" custLinFactNeighborY="-500000">
        <dgm:presLayoutVars>
          <dgm:bulletEnabled val="1"/>
        </dgm:presLayoutVars>
      </dgm:prSet>
      <dgm:spPr/>
    </dgm:pt>
    <dgm:pt modelId="{B4F72C27-B9EC-4389-9C3C-881ED5DF2F34}" type="pres">
      <dgm:prSet presAssocID="{40D74DD8-75E6-4CAF-BA42-A3CEE2483619}" presName="spacing" presStyleCnt="0"/>
      <dgm:spPr/>
    </dgm:pt>
    <dgm:pt modelId="{2B62B490-B80F-45BA-9EFA-276042EFEA0E}" type="pres">
      <dgm:prSet presAssocID="{75A45E93-ECB9-4363-9383-CA3B42611887}" presName="composite" presStyleCnt="0"/>
      <dgm:spPr/>
    </dgm:pt>
    <dgm:pt modelId="{1AB22519-7F0F-47D7-A7EE-43EE8E893F0D}" type="pres">
      <dgm:prSet presAssocID="{75A45E93-ECB9-4363-9383-CA3B42611887}" presName="imgShp" presStyleLbl="fgImgPlace1" presStyleIdx="12" presStyleCnt="14" custLinFactY="-569515" custLinFactNeighborX="154" custLinFactNeighborY="-600000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22E7D6D5-EAC3-4C26-8557-84CE4597E99B}" type="pres">
      <dgm:prSet presAssocID="{75A45E93-ECB9-4363-9383-CA3B42611887}" presName="txShp" presStyleLbl="node1" presStyleIdx="12" presStyleCnt="14" custFlipHor="0" custScaleX="22943" custLinFactY="-572675" custLinFactNeighborX="-35066" custLinFactNeighborY="-600000">
        <dgm:presLayoutVars>
          <dgm:bulletEnabled val="1"/>
        </dgm:presLayoutVars>
      </dgm:prSet>
      <dgm:spPr/>
    </dgm:pt>
    <dgm:pt modelId="{2149F006-37F4-4A11-B723-E089E6F191D7}" type="pres">
      <dgm:prSet presAssocID="{A283575D-9911-4823-A0D9-474B9920C6CC}" presName="spacing" presStyleCnt="0"/>
      <dgm:spPr/>
    </dgm:pt>
    <dgm:pt modelId="{CB035F7E-DD98-4103-94AB-15EC91940E34}" type="pres">
      <dgm:prSet presAssocID="{822D18E5-42CA-498C-923B-E5308095F368}" presName="composite" presStyleCnt="0"/>
      <dgm:spPr/>
    </dgm:pt>
    <dgm:pt modelId="{2230C6F0-B342-4AC8-8F6D-F1D52CB14CBA}" type="pres">
      <dgm:prSet presAssocID="{822D18E5-42CA-498C-923B-E5308095F368}" presName="imgShp" presStyleLbl="fgImgPlace1" presStyleIdx="13" presStyleCnt="14" custAng="498764" custLinFactY="-565411" custLinFactNeighborX="-1697" custLinFactNeighborY="-60000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E43C461B-5E79-4110-BB82-7BF5243D5A8A}" type="pres">
      <dgm:prSet presAssocID="{822D18E5-42CA-498C-923B-E5308095F368}" presName="txShp" presStyleLbl="node1" presStyleIdx="13" presStyleCnt="14" custFlipHor="0" custScaleX="22943" custLinFactY="-700000" custLinFactNeighborX="-35204" custLinFactNeighborY="-725161">
        <dgm:presLayoutVars>
          <dgm:bulletEnabled val="1"/>
        </dgm:presLayoutVars>
      </dgm:prSet>
      <dgm:spPr/>
    </dgm:pt>
  </dgm:ptLst>
  <dgm:cxnLst>
    <dgm:cxn modelId="{A0828B02-46BC-4AF1-8CFB-4C41689A8BBB}" type="presOf" srcId="{A5605D04-0F8B-4A54-92C9-579DE89BF7BF}" destId="{1FC80AC1-8557-4E34-98E4-2BDC25D77B34}" srcOrd="0" destOrd="0" presId="urn:microsoft.com/office/officeart/2005/8/layout/vList3"/>
    <dgm:cxn modelId="{43E07C03-4DB3-4067-BC74-B701F9A33FB2}" srcId="{D01A6545-9BD5-4488-86B2-B1C14F3262D3}" destId="{5281C5C5-1AB9-4516-AC55-337FDC1691DC}" srcOrd="8" destOrd="0" parTransId="{CB012FFD-9A8B-49CA-B111-519D3959CC5E}" sibTransId="{D8D28DCD-5A5C-4D0D-A580-E284BD08D348}"/>
    <dgm:cxn modelId="{C639A905-F458-427E-BC89-EE981F47DE26}" type="presOf" srcId="{7DA76DB5-E137-4184-A172-64B2D9E7C5D4}" destId="{BDED9F30-AD15-4C01-B954-6B59417446B3}" srcOrd="0" destOrd="0" presId="urn:microsoft.com/office/officeart/2005/8/layout/vList3"/>
    <dgm:cxn modelId="{4419D405-76B5-4188-8693-8328C9FF0289}" srcId="{D01A6545-9BD5-4488-86B2-B1C14F3262D3}" destId="{A5605D04-0F8B-4A54-92C9-579DE89BF7BF}" srcOrd="1" destOrd="0" parTransId="{4F0577AB-D8CC-4922-8C0A-81BDE9F60736}" sibTransId="{B46002F0-8536-48C3-825B-ED82CDF9E8ED}"/>
    <dgm:cxn modelId="{48CD250B-8776-4222-85DD-AAA2FE755BAF}" type="presOf" srcId="{619CF026-7CFF-4AC3-810F-BA6D9D5032B3}" destId="{F40BEB4E-246B-4853-8A82-BA95B9691910}" srcOrd="0" destOrd="0" presId="urn:microsoft.com/office/officeart/2005/8/layout/vList3"/>
    <dgm:cxn modelId="{6C31CC16-9A0F-437E-9A0B-F1007A6F9FC4}" srcId="{D01A6545-9BD5-4488-86B2-B1C14F3262D3}" destId="{8F7B1DD5-269D-40F0-8DE2-E17CD5B2FFB2}" srcOrd="9" destOrd="0" parTransId="{C1396C64-FC77-4845-AB98-26DE90478C97}" sibTransId="{C32B1868-F9C3-48CD-A32E-52E164157A15}"/>
    <dgm:cxn modelId="{102D221D-DFE7-4E3C-A36C-713A9F443136}" type="presOf" srcId="{EB995408-6B54-441B-BC07-9CD456DF411E}" destId="{26A6C306-F949-4E68-8305-012F2FDC9FB5}" srcOrd="0" destOrd="0" presId="urn:microsoft.com/office/officeart/2005/8/layout/vList3"/>
    <dgm:cxn modelId="{0D8E2F27-7BE3-4C61-9756-4D0DC5A24B08}" srcId="{D01A6545-9BD5-4488-86B2-B1C14F3262D3}" destId="{72D20A34-A8CF-4376-AA21-BF6949AEA9FB}" srcOrd="0" destOrd="0" parTransId="{C8C6BFC1-6408-4110-9D01-6EDA2A25E84F}" sibTransId="{8B630C56-8A42-4E4A-9FD9-D98E7B6D22CE}"/>
    <dgm:cxn modelId="{7A970E28-8F44-4D9A-B7CA-A5A0783977EA}" type="presOf" srcId="{5281C5C5-1AB9-4516-AC55-337FDC1691DC}" destId="{FC24EC9D-D30A-473E-BD65-BFBCD8E0582F}" srcOrd="0" destOrd="0" presId="urn:microsoft.com/office/officeart/2005/8/layout/vList3"/>
    <dgm:cxn modelId="{E3A2332C-1330-48B3-80D0-CAE48B06EC64}" srcId="{D01A6545-9BD5-4488-86B2-B1C14F3262D3}" destId="{75A45E93-ECB9-4363-9383-CA3B42611887}" srcOrd="12" destOrd="0" parTransId="{3F0249C1-45DE-4093-84A9-4C93615AFB00}" sibTransId="{A283575D-9911-4823-A0D9-474B9920C6CC}"/>
    <dgm:cxn modelId="{D562DF30-6E70-46D4-AE09-CFA1487E596C}" type="presOf" srcId="{3B1CB660-F5B5-4AEF-A1D1-C5E2ACCA5D39}" destId="{33E554A8-4F2D-4F14-B371-D2E3E2B9D8A6}" srcOrd="0" destOrd="0" presId="urn:microsoft.com/office/officeart/2005/8/layout/vList3"/>
    <dgm:cxn modelId="{77ADD831-91FE-430D-9669-36626AC8444C}" type="presOf" srcId="{8F7B1DD5-269D-40F0-8DE2-E17CD5B2FFB2}" destId="{30B204F4-7185-4CE2-BBC4-A6240E465985}" srcOrd="0" destOrd="0" presId="urn:microsoft.com/office/officeart/2005/8/layout/vList3"/>
    <dgm:cxn modelId="{0DA60533-DCC8-4E40-B8B3-AD8775B1A10B}" srcId="{D01A6545-9BD5-4488-86B2-B1C14F3262D3}" destId="{706A9E69-01B3-410F-A6D1-F836B69DC82A}" srcOrd="3" destOrd="0" parTransId="{74CD69EC-ECEB-4A3F-990F-BFA4967636B4}" sibTransId="{D122C16C-4623-4DD9-996B-CE595B088B34}"/>
    <dgm:cxn modelId="{B6C90736-D9F3-4E13-824A-339E05AC731B}" srcId="{D01A6545-9BD5-4488-86B2-B1C14F3262D3}" destId="{822D18E5-42CA-498C-923B-E5308095F368}" srcOrd="13" destOrd="0" parTransId="{CC8D2BBA-76CE-41CC-AC13-B55E3283FDF7}" sibTransId="{17495C85-D136-41F5-A68E-8A8244E64A44}"/>
    <dgm:cxn modelId="{3E11E939-C8C3-4023-95F2-FD3C79EFD15C}" srcId="{D01A6545-9BD5-4488-86B2-B1C14F3262D3}" destId="{934293D5-E72D-49BA-AE6E-B3C4AD139193}" srcOrd="10" destOrd="0" parTransId="{84B63421-7ADA-4962-9DCD-908FC2B6DDA2}" sibTransId="{B17693AD-7CF3-4AA2-982C-1F96D764951D}"/>
    <dgm:cxn modelId="{FCB42D3B-4C82-4474-90B1-604874B74298}" srcId="{D01A6545-9BD5-4488-86B2-B1C14F3262D3}" destId="{EB995408-6B54-441B-BC07-9CD456DF411E}" srcOrd="4" destOrd="0" parTransId="{721EFBB8-9413-41EC-8277-942809EC5D7F}" sibTransId="{E7ADBDF7-2671-4946-A717-76B8B099C1ED}"/>
    <dgm:cxn modelId="{77A7DF61-03A1-4EB5-A434-2541178BCA60}" type="presOf" srcId="{75A45E93-ECB9-4363-9383-CA3B42611887}" destId="{22E7D6D5-EAC3-4C26-8557-84CE4597E99B}" srcOrd="0" destOrd="0" presId="urn:microsoft.com/office/officeart/2005/8/layout/vList3"/>
    <dgm:cxn modelId="{09AF606B-A6DC-4EEB-8521-7CABCBF39FBF}" type="presOf" srcId="{72D20A34-A8CF-4376-AA21-BF6949AEA9FB}" destId="{618B9A93-1A44-4B17-9234-648FDB57B531}" srcOrd="0" destOrd="0" presId="urn:microsoft.com/office/officeart/2005/8/layout/vList3"/>
    <dgm:cxn modelId="{DD20575A-9781-4185-BC8D-F735B5FE4FB9}" srcId="{D01A6545-9BD5-4488-86B2-B1C14F3262D3}" destId="{B61D89F5-C2B3-4871-9917-3B2FDEA6AEE0}" srcOrd="2" destOrd="0" parTransId="{7957CB75-CBC7-4B3B-9B97-AB31C064BAA4}" sibTransId="{8AA6B7E9-5B41-4D9C-9C6F-7958CE6648B3}"/>
    <dgm:cxn modelId="{09642393-1A72-41EE-B96D-644680EEDE68}" srcId="{D01A6545-9BD5-4488-86B2-B1C14F3262D3}" destId="{6E23011A-CA8C-4EB7-AD16-C2C1CC5A49CD}" srcOrd="5" destOrd="0" parTransId="{D7DB2FE5-DD68-4C77-8F64-AE0025E244CA}" sibTransId="{CF5B6CB1-5063-483A-A179-01025E58C35E}"/>
    <dgm:cxn modelId="{DB8D67B7-85A7-4EA1-ADA0-10BC2AC82992}" srcId="{D01A6545-9BD5-4488-86B2-B1C14F3262D3}" destId="{3B1CB660-F5B5-4AEF-A1D1-C5E2ACCA5D39}" srcOrd="6" destOrd="0" parTransId="{8067548B-D873-43A5-B78B-417AEC1CD0B9}" sibTransId="{B7B3A86F-2D64-452C-8B3E-540AFD96FCB4}"/>
    <dgm:cxn modelId="{610187B9-B3B8-49E8-B6E4-7EDB88451DAC}" srcId="{D01A6545-9BD5-4488-86B2-B1C14F3262D3}" destId="{619CF026-7CFF-4AC3-810F-BA6D9D5032B3}" srcOrd="7" destOrd="0" parTransId="{CC045155-78E5-4001-AF38-C82EE5C21A39}" sibTransId="{F8782DA3-2A0F-4F51-99A6-6B1197E60EF5}"/>
    <dgm:cxn modelId="{51EC55BB-3F50-494A-9F14-4323EFF881A7}" type="presOf" srcId="{934293D5-E72D-49BA-AE6E-B3C4AD139193}" destId="{616737AF-ACF1-49B6-ABEC-36D85244D600}" srcOrd="0" destOrd="0" presId="urn:microsoft.com/office/officeart/2005/8/layout/vList3"/>
    <dgm:cxn modelId="{4FAF62C0-0849-4F5C-9349-EF63DDBEC2DE}" type="presOf" srcId="{706A9E69-01B3-410F-A6D1-F836B69DC82A}" destId="{961C530B-2937-4F38-958A-98E44F968970}" srcOrd="0" destOrd="0" presId="urn:microsoft.com/office/officeart/2005/8/layout/vList3"/>
    <dgm:cxn modelId="{74A3FACA-A7E6-4178-A440-6D9D8B199FAA}" type="presOf" srcId="{D01A6545-9BD5-4488-86B2-B1C14F3262D3}" destId="{03F54F71-CD77-436A-BB08-3C25348ED52B}" srcOrd="0" destOrd="0" presId="urn:microsoft.com/office/officeart/2005/8/layout/vList3"/>
    <dgm:cxn modelId="{580542CC-A072-4C06-8B8D-D321EA36C1A2}" type="presOf" srcId="{B61D89F5-C2B3-4871-9917-3B2FDEA6AEE0}" destId="{D7305749-16FA-4F6D-B22D-18CD44D9B612}" srcOrd="0" destOrd="0" presId="urn:microsoft.com/office/officeart/2005/8/layout/vList3"/>
    <dgm:cxn modelId="{B4A8AFEF-A719-46E5-B8D4-2D06A44302BE}" type="presOf" srcId="{822D18E5-42CA-498C-923B-E5308095F368}" destId="{E43C461B-5E79-4110-BB82-7BF5243D5A8A}" srcOrd="0" destOrd="0" presId="urn:microsoft.com/office/officeart/2005/8/layout/vList3"/>
    <dgm:cxn modelId="{F13C0EF5-49C4-4FE8-93E4-A8861C135AEE}" type="presOf" srcId="{6E23011A-CA8C-4EB7-AD16-C2C1CC5A49CD}" destId="{A61DECE8-692A-4E85-AED3-732F5FE4B547}" srcOrd="0" destOrd="0" presId="urn:microsoft.com/office/officeart/2005/8/layout/vList3"/>
    <dgm:cxn modelId="{336EA8FD-11A3-49BB-9340-2C3F7C83DFA0}" srcId="{D01A6545-9BD5-4488-86B2-B1C14F3262D3}" destId="{7DA76DB5-E137-4184-A172-64B2D9E7C5D4}" srcOrd="11" destOrd="0" parTransId="{57AF4E63-21CB-4ECB-B491-C2E239B3428F}" sibTransId="{40D74DD8-75E6-4CAF-BA42-A3CEE2483619}"/>
    <dgm:cxn modelId="{2CE31AF2-1658-45B5-BC8A-CCAE4105A309}" type="presParOf" srcId="{03F54F71-CD77-436A-BB08-3C25348ED52B}" destId="{52698EDC-8CE5-4BBC-AE15-FD148422BCDD}" srcOrd="0" destOrd="0" presId="urn:microsoft.com/office/officeart/2005/8/layout/vList3"/>
    <dgm:cxn modelId="{3DC17348-1077-43A0-AACD-CA89DB053F69}" type="presParOf" srcId="{52698EDC-8CE5-4BBC-AE15-FD148422BCDD}" destId="{00339787-A64B-4A5B-9ECB-5B00E51A5A09}" srcOrd="0" destOrd="0" presId="urn:microsoft.com/office/officeart/2005/8/layout/vList3"/>
    <dgm:cxn modelId="{F64615B0-E202-4E86-A1AE-1BD88F653043}" type="presParOf" srcId="{52698EDC-8CE5-4BBC-AE15-FD148422BCDD}" destId="{618B9A93-1A44-4B17-9234-648FDB57B531}" srcOrd="1" destOrd="0" presId="urn:microsoft.com/office/officeart/2005/8/layout/vList3"/>
    <dgm:cxn modelId="{D3CCBCFF-B54E-480E-99FA-714254357D79}" type="presParOf" srcId="{03F54F71-CD77-436A-BB08-3C25348ED52B}" destId="{5583237D-DA74-4846-9E1A-0BA43406B070}" srcOrd="1" destOrd="0" presId="urn:microsoft.com/office/officeart/2005/8/layout/vList3"/>
    <dgm:cxn modelId="{0E41F0B4-B745-4C9A-B18F-3C624A79C366}" type="presParOf" srcId="{03F54F71-CD77-436A-BB08-3C25348ED52B}" destId="{0D621CEF-899C-47C0-8CEF-FABBCE985986}" srcOrd="2" destOrd="0" presId="urn:microsoft.com/office/officeart/2005/8/layout/vList3"/>
    <dgm:cxn modelId="{6D8E2A0B-B40E-4ED7-929C-77D0B842F081}" type="presParOf" srcId="{0D621CEF-899C-47C0-8CEF-FABBCE985986}" destId="{4F511860-8B08-4071-8E31-7C43E3B3F9CF}" srcOrd="0" destOrd="0" presId="urn:microsoft.com/office/officeart/2005/8/layout/vList3"/>
    <dgm:cxn modelId="{EA447DD3-3A1B-4ACA-B1ED-E0DF203ADBD1}" type="presParOf" srcId="{0D621CEF-899C-47C0-8CEF-FABBCE985986}" destId="{1FC80AC1-8557-4E34-98E4-2BDC25D77B34}" srcOrd="1" destOrd="0" presId="urn:microsoft.com/office/officeart/2005/8/layout/vList3"/>
    <dgm:cxn modelId="{06D1F12C-3AB1-4420-A5E3-18AFCB3E7BDF}" type="presParOf" srcId="{03F54F71-CD77-436A-BB08-3C25348ED52B}" destId="{14C20442-BBCB-4212-B47A-FBFB6526EA1D}" srcOrd="3" destOrd="0" presId="urn:microsoft.com/office/officeart/2005/8/layout/vList3"/>
    <dgm:cxn modelId="{9FA3C98B-FDE5-4E85-9833-118C778C2D1B}" type="presParOf" srcId="{03F54F71-CD77-436A-BB08-3C25348ED52B}" destId="{DB9E684A-A65C-4D75-9F25-AEFB76412C9C}" srcOrd="4" destOrd="0" presId="urn:microsoft.com/office/officeart/2005/8/layout/vList3"/>
    <dgm:cxn modelId="{80BA8F9C-13D4-4F89-9C3C-8370D125BC73}" type="presParOf" srcId="{DB9E684A-A65C-4D75-9F25-AEFB76412C9C}" destId="{A77EA315-E870-461F-907C-40D515595685}" srcOrd="0" destOrd="0" presId="urn:microsoft.com/office/officeart/2005/8/layout/vList3"/>
    <dgm:cxn modelId="{FD2D616A-52C8-49E4-8044-075E08C14FA9}" type="presParOf" srcId="{DB9E684A-A65C-4D75-9F25-AEFB76412C9C}" destId="{D7305749-16FA-4F6D-B22D-18CD44D9B612}" srcOrd="1" destOrd="0" presId="urn:microsoft.com/office/officeart/2005/8/layout/vList3"/>
    <dgm:cxn modelId="{EE7886F3-C219-4AB6-B1F5-15F7A97C19A9}" type="presParOf" srcId="{03F54F71-CD77-436A-BB08-3C25348ED52B}" destId="{2B45910A-9BFE-4F2C-805F-D2C7917BFC13}" srcOrd="5" destOrd="0" presId="urn:microsoft.com/office/officeart/2005/8/layout/vList3"/>
    <dgm:cxn modelId="{D1FE4967-AA7A-40E4-9C82-76D7EDD1FA47}" type="presParOf" srcId="{03F54F71-CD77-436A-BB08-3C25348ED52B}" destId="{33037F61-9374-4FF8-A333-78921E52D69F}" srcOrd="6" destOrd="0" presId="urn:microsoft.com/office/officeart/2005/8/layout/vList3"/>
    <dgm:cxn modelId="{CA40BA5A-73B7-44CB-A48F-F1258552F356}" type="presParOf" srcId="{33037F61-9374-4FF8-A333-78921E52D69F}" destId="{00468B3D-57B3-415F-B3FA-C84CA5E4A633}" srcOrd="0" destOrd="0" presId="urn:microsoft.com/office/officeart/2005/8/layout/vList3"/>
    <dgm:cxn modelId="{9F1AF006-7182-48EF-A16C-9FEF03A3C5BD}" type="presParOf" srcId="{33037F61-9374-4FF8-A333-78921E52D69F}" destId="{961C530B-2937-4F38-958A-98E44F968970}" srcOrd="1" destOrd="0" presId="urn:microsoft.com/office/officeart/2005/8/layout/vList3"/>
    <dgm:cxn modelId="{83289F1F-874A-4F28-B412-B5BFBF2DA6AC}" type="presParOf" srcId="{03F54F71-CD77-436A-BB08-3C25348ED52B}" destId="{22892CB8-6D84-4024-916B-EE61551CDE96}" srcOrd="7" destOrd="0" presId="urn:microsoft.com/office/officeart/2005/8/layout/vList3"/>
    <dgm:cxn modelId="{867BCB24-4231-452A-AFB4-A121EDB5EB7E}" type="presParOf" srcId="{03F54F71-CD77-436A-BB08-3C25348ED52B}" destId="{D197A7FF-6EE3-42AA-A9C3-F3E6DD2D14FB}" srcOrd="8" destOrd="0" presId="urn:microsoft.com/office/officeart/2005/8/layout/vList3"/>
    <dgm:cxn modelId="{248F6662-4813-4C87-8438-51ACCC16FD79}" type="presParOf" srcId="{D197A7FF-6EE3-42AA-A9C3-F3E6DD2D14FB}" destId="{1BC8E878-BFDB-4CE9-88DE-B4FC0A7B9347}" srcOrd="0" destOrd="0" presId="urn:microsoft.com/office/officeart/2005/8/layout/vList3"/>
    <dgm:cxn modelId="{86739E11-A483-4AA0-9675-71BB8F56D17E}" type="presParOf" srcId="{D197A7FF-6EE3-42AA-A9C3-F3E6DD2D14FB}" destId="{26A6C306-F949-4E68-8305-012F2FDC9FB5}" srcOrd="1" destOrd="0" presId="urn:microsoft.com/office/officeart/2005/8/layout/vList3"/>
    <dgm:cxn modelId="{17C58CAD-2753-4A6F-8934-AD15AE2E85BB}" type="presParOf" srcId="{03F54F71-CD77-436A-BB08-3C25348ED52B}" destId="{D9C35B87-7EB7-4AB3-8167-B22D944B2EDA}" srcOrd="9" destOrd="0" presId="urn:microsoft.com/office/officeart/2005/8/layout/vList3"/>
    <dgm:cxn modelId="{45CE516E-CAC9-4BB4-85E3-4A336BC34D81}" type="presParOf" srcId="{03F54F71-CD77-436A-BB08-3C25348ED52B}" destId="{FDB84370-9CDF-4ED9-B02C-33C6DB57C874}" srcOrd="10" destOrd="0" presId="urn:microsoft.com/office/officeart/2005/8/layout/vList3"/>
    <dgm:cxn modelId="{A97A843D-887C-42D8-94FC-C3345A438112}" type="presParOf" srcId="{FDB84370-9CDF-4ED9-B02C-33C6DB57C874}" destId="{A3B6EB1B-F92B-4200-B49D-BBE80F40A2C6}" srcOrd="0" destOrd="0" presId="urn:microsoft.com/office/officeart/2005/8/layout/vList3"/>
    <dgm:cxn modelId="{BD6FC44C-14E5-4A33-8CE0-811A422A399E}" type="presParOf" srcId="{FDB84370-9CDF-4ED9-B02C-33C6DB57C874}" destId="{A61DECE8-692A-4E85-AED3-732F5FE4B547}" srcOrd="1" destOrd="0" presId="urn:microsoft.com/office/officeart/2005/8/layout/vList3"/>
    <dgm:cxn modelId="{B2260EF6-6BC0-40D9-90F8-63C8F69C401D}" type="presParOf" srcId="{03F54F71-CD77-436A-BB08-3C25348ED52B}" destId="{EF6CC8DC-FA45-4EFC-99C1-913142A8B039}" srcOrd="11" destOrd="0" presId="urn:microsoft.com/office/officeart/2005/8/layout/vList3"/>
    <dgm:cxn modelId="{DBC3F779-3C54-4D8B-B624-8BF4874C7E02}" type="presParOf" srcId="{03F54F71-CD77-436A-BB08-3C25348ED52B}" destId="{B27EB1B6-98A0-4039-975D-CE337DAED295}" srcOrd="12" destOrd="0" presId="urn:microsoft.com/office/officeart/2005/8/layout/vList3"/>
    <dgm:cxn modelId="{709C84A0-3DB1-4A81-A4EF-29A90C03A5D2}" type="presParOf" srcId="{B27EB1B6-98A0-4039-975D-CE337DAED295}" destId="{84080F92-9871-4225-A29F-88711A569355}" srcOrd="0" destOrd="0" presId="urn:microsoft.com/office/officeart/2005/8/layout/vList3"/>
    <dgm:cxn modelId="{BFD9FA84-4FA8-4A64-8213-C735B80FAE8D}" type="presParOf" srcId="{B27EB1B6-98A0-4039-975D-CE337DAED295}" destId="{33E554A8-4F2D-4F14-B371-D2E3E2B9D8A6}" srcOrd="1" destOrd="0" presId="urn:microsoft.com/office/officeart/2005/8/layout/vList3"/>
    <dgm:cxn modelId="{648DE51B-2141-42B3-866B-A4C8E3E04224}" type="presParOf" srcId="{03F54F71-CD77-436A-BB08-3C25348ED52B}" destId="{592BAF4E-5F72-455E-84E5-96048BD40CCF}" srcOrd="13" destOrd="0" presId="urn:microsoft.com/office/officeart/2005/8/layout/vList3"/>
    <dgm:cxn modelId="{DAC23341-BF1E-4388-9099-70EE818DDB7C}" type="presParOf" srcId="{03F54F71-CD77-436A-BB08-3C25348ED52B}" destId="{20EAD2BA-4433-4085-B967-2B86CC6FA7AF}" srcOrd="14" destOrd="0" presId="urn:microsoft.com/office/officeart/2005/8/layout/vList3"/>
    <dgm:cxn modelId="{03A2BA1B-5C2C-476D-BF67-5AAB9B5DECAB}" type="presParOf" srcId="{20EAD2BA-4433-4085-B967-2B86CC6FA7AF}" destId="{0B9DBFCB-55C5-4D8B-B7AC-905C5C7843D4}" srcOrd="0" destOrd="0" presId="urn:microsoft.com/office/officeart/2005/8/layout/vList3"/>
    <dgm:cxn modelId="{EF46FD67-3BD9-4D7E-8A39-A74634B718ED}" type="presParOf" srcId="{20EAD2BA-4433-4085-B967-2B86CC6FA7AF}" destId="{F40BEB4E-246B-4853-8A82-BA95B9691910}" srcOrd="1" destOrd="0" presId="urn:microsoft.com/office/officeart/2005/8/layout/vList3"/>
    <dgm:cxn modelId="{CB18BC9D-6F1C-4ECC-B216-1DB6180B3AAF}" type="presParOf" srcId="{03F54F71-CD77-436A-BB08-3C25348ED52B}" destId="{66E02C9D-4BCB-49C6-A0F8-ADEFDDBCECF3}" srcOrd="15" destOrd="0" presId="urn:microsoft.com/office/officeart/2005/8/layout/vList3"/>
    <dgm:cxn modelId="{443044AC-E214-43B4-A5AA-77A77DD1CDF4}" type="presParOf" srcId="{03F54F71-CD77-436A-BB08-3C25348ED52B}" destId="{46369697-DBCC-437A-A02B-74B3926E1D48}" srcOrd="16" destOrd="0" presId="urn:microsoft.com/office/officeart/2005/8/layout/vList3"/>
    <dgm:cxn modelId="{3F383251-5F56-42F5-B25B-15A4B5712F6F}" type="presParOf" srcId="{46369697-DBCC-437A-A02B-74B3926E1D48}" destId="{0FDD14BA-67BF-4C55-B1E7-FC5A0B4B1524}" srcOrd="0" destOrd="0" presId="urn:microsoft.com/office/officeart/2005/8/layout/vList3"/>
    <dgm:cxn modelId="{E68A1A12-51FF-4801-A989-C1CE66281530}" type="presParOf" srcId="{46369697-DBCC-437A-A02B-74B3926E1D48}" destId="{FC24EC9D-D30A-473E-BD65-BFBCD8E0582F}" srcOrd="1" destOrd="0" presId="urn:microsoft.com/office/officeart/2005/8/layout/vList3"/>
    <dgm:cxn modelId="{7A4165B6-AF52-46C3-B4B8-8A45E0B0A416}" type="presParOf" srcId="{03F54F71-CD77-436A-BB08-3C25348ED52B}" destId="{F31FF2E5-87EC-47B3-BD6E-4B39BD4B5ED6}" srcOrd="17" destOrd="0" presId="urn:microsoft.com/office/officeart/2005/8/layout/vList3"/>
    <dgm:cxn modelId="{4BF53159-1DE3-4104-87B6-0EC1F679F43E}" type="presParOf" srcId="{03F54F71-CD77-436A-BB08-3C25348ED52B}" destId="{0DFA2ED5-EFF4-419E-8D9D-0F5BD9FCB01F}" srcOrd="18" destOrd="0" presId="urn:microsoft.com/office/officeart/2005/8/layout/vList3"/>
    <dgm:cxn modelId="{48F817DA-1184-43DD-AC01-132BD78807ED}" type="presParOf" srcId="{0DFA2ED5-EFF4-419E-8D9D-0F5BD9FCB01F}" destId="{A270D875-858D-447D-95CB-08111B3A2F98}" srcOrd="0" destOrd="0" presId="urn:microsoft.com/office/officeart/2005/8/layout/vList3"/>
    <dgm:cxn modelId="{CCA06108-09E6-418A-A218-A8A9EFAB5530}" type="presParOf" srcId="{0DFA2ED5-EFF4-419E-8D9D-0F5BD9FCB01F}" destId="{30B204F4-7185-4CE2-BBC4-A6240E465985}" srcOrd="1" destOrd="0" presId="urn:microsoft.com/office/officeart/2005/8/layout/vList3"/>
    <dgm:cxn modelId="{C576AE33-0C0D-4C21-A1C2-F9D4A6EA9DA3}" type="presParOf" srcId="{03F54F71-CD77-436A-BB08-3C25348ED52B}" destId="{C5B4E284-4A24-4BA4-AF7B-7F4E97287868}" srcOrd="19" destOrd="0" presId="urn:microsoft.com/office/officeart/2005/8/layout/vList3"/>
    <dgm:cxn modelId="{45F4EE9A-6DBE-41DF-8686-0D3CF0C2B9D0}" type="presParOf" srcId="{03F54F71-CD77-436A-BB08-3C25348ED52B}" destId="{EF53B57F-46A4-4C26-8D40-D1024F818BA2}" srcOrd="20" destOrd="0" presId="urn:microsoft.com/office/officeart/2005/8/layout/vList3"/>
    <dgm:cxn modelId="{6BC39849-7611-4C7D-9541-40C3AA13B562}" type="presParOf" srcId="{EF53B57F-46A4-4C26-8D40-D1024F818BA2}" destId="{BA5EEBE5-F7AB-4AE6-94FD-9F4A1DFDDD7D}" srcOrd="0" destOrd="0" presId="urn:microsoft.com/office/officeart/2005/8/layout/vList3"/>
    <dgm:cxn modelId="{E309B73E-3A5E-4EC4-A72E-7801986F278E}" type="presParOf" srcId="{EF53B57F-46A4-4C26-8D40-D1024F818BA2}" destId="{616737AF-ACF1-49B6-ABEC-36D85244D600}" srcOrd="1" destOrd="0" presId="urn:microsoft.com/office/officeart/2005/8/layout/vList3"/>
    <dgm:cxn modelId="{59E6D007-0157-48AC-BCBC-DDD50992FE26}" type="presParOf" srcId="{03F54F71-CD77-436A-BB08-3C25348ED52B}" destId="{3689AAEC-C3B4-4705-AA87-1664EB3B58F9}" srcOrd="21" destOrd="0" presId="urn:microsoft.com/office/officeart/2005/8/layout/vList3"/>
    <dgm:cxn modelId="{DC4FF416-A50D-4D21-90E6-6714DC80B326}" type="presParOf" srcId="{03F54F71-CD77-436A-BB08-3C25348ED52B}" destId="{A7B83167-4395-4B41-85FB-A15B3B25774A}" srcOrd="22" destOrd="0" presId="urn:microsoft.com/office/officeart/2005/8/layout/vList3"/>
    <dgm:cxn modelId="{82D9767D-D366-461A-B405-19BC180CC3B9}" type="presParOf" srcId="{A7B83167-4395-4B41-85FB-A15B3B25774A}" destId="{EBE98AB2-957F-4FB9-AE43-963B380D9848}" srcOrd="0" destOrd="0" presId="urn:microsoft.com/office/officeart/2005/8/layout/vList3"/>
    <dgm:cxn modelId="{3B5BCE59-C14E-4702-A594-F126AE160C9D}" type="presParOf" srcId="{A7B83167-4395-4B41-85FB-A15B3B25774A}" destId="{BDED9F30-AD15-4C01-B954-6B59417446B3}" srcOrd="1" destOrd="0" presId="urn:microsoft.com/office/officeart/2005/8/layout/vList3"/>
    <dgm:cxn modelId="{BD8CE987-BAB2-4E14-9B5D-2FD5F316CEEF}" type="presParOf" srcId="{03F54F71-CD77-436A-BB08-3C25348ED52B}" destId="{B4F72C27-B9EC-4389-9C3C-881ED5DF2F34}" srcOrd="23" destOrd="0" presId="urn:microsoft.com/office/officeart/2005/8/layout/vList3"/>
    <dgm:cxn modelId="{59A5854E-E46E-4636-9397-FFDC43B45C68}" type="presParOf" srcId="{03F54F71-CD77-436A-BB08-3C25348ED52B}" destId="{2B62B490-B80F-45BA-9EFA-276042EFEA0E}" srcOrd="24" destOrd="0" presId="urn:microsoft.com/office/officeart/2005/8/layout/vList3"/>
    <dgm:cxn modelId="{7D0AED4A-2245-4FEA-BB75-E4FF9EB745FB}" type="presParOf" srcId="{2B62B490-B80F-45BA-9EFA-276042EFEA0E}" destId="{1AB22519-7F0F-47D7-A7EE-43EE8E893F0D}" srcOrd="0" destOrd="0" presId="urn:microsoft.com/office/officeart/2005/8/layout/vList3"/>
    <dgm:cxn modelId="{CBA32AF9-C55F-48DB-896C-FF3BBD2F7483}" type="presParOf" srcId="{2B62B490-B80F-45BA-9EFA-276042EFEA0E}" destId="{22E7D6D5-EAC3-4C26-8557-84CE4597E99B}" srcOrd="1" destOrd="0" presId="urn:microsoft.com/office/officeart/2005/8/layout/vList3"/>
    <dgm:cxn modelId="{2D7B7D45-5B40-4462-8B2D-E686033D3015}" type="presParOf" srcId="{03F54F71-CD77-436A-BB08-3C25348ED52B}" destId="{2149F006-37F4-4A11-B723-E089E6F191D7}" srcOrd="25" destOrd="0" presId="urn:microsoft.com/office/officeart/2005/8/layout/vList3"/>
    <dgm:cxn modelId="{E07127F6-DFA6-42A3-876F-9C3E4A4696B5}" type="presParOf" srcId="{03F54F71-CD77-436A-BB08-3C25348ED52B}" destId="{CB035F7E-DD98-4103-94AB-15EC91940E34}" srcOrd="26" destOrd="0" presId="urn:microsoft.com/office/officeart/2005/8/layout/vList3"/>
    <dgm:cxn modelId="{8FCD9C9E-98C2-4362-A507-F7E5DCC0177B}" type="presParOf" srcId="{CB035F7E-DD98-4103-94AB-15EC91940E34}" destId="{2230C6F0-B342-4AC8-8F6D-F1D52CB14CBA}" srcOrd="0" destOrd="0" presId="urn:microsoft.com/office/officeart/2005/8/layout/vList3"/>
    <dgm:cxn modelId="{1FADA414-B34A-4ACB-93A4-8FB89A1388DE}" type="presParOf" srcId="{CB035F7E-DD98-4103-94AB-15EC91940E34}" destId="{E43C461B-5E79-4110-BB82-7BF5243D5A8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A8A8E46-8EF4-4392-B6A9-8D801BDE3A3F}" type="doc">
      <dgm:prSet loTypeId="urn:microsoft.com/office/officeart/2005/8/layout/hierarchy3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GB"/>
        </a:p>
      </dgm:t>
    </dgm:pt>
    <dgm:pt modelId="{C0172508-DF87-4535-ADDF-2CF97D7F9E39}">
      <dgm:prSet phldrT="[Text]"/>
      <dgm:spPr/>
      <dgm:t>
        <a:bodyPr/>
        <a:lstStyle/>
        <a:p>
          <a:r>
            <a:rPr lang="en-GB" dirty="0" err="1"/>
            <a:t>Hirdet</a:t>
          </a:r>
          <a:r>
            <a:rPr lang="hu-HU" dirty="0"/>
            <a:t>é</a:t>
          </a:r>
          <a:r>
            <a:rPr lang="en-GB" dirty="0"/>
            <a:t>s </a:t>
          </a:r>
          <a:r>
            <a:rPr lang="en-GB" dirty="0" err="1"/>
            <a:t>felad</a:t>
          </a:r>
          <a:r>
            <a:rPr lang="hu-HU" dirty="0"/>
            <a:t>á</a:t>
          </a:r>
          <a:r>
            <a:rPr lang="en-GB" dirty="0" err="1"/>
            <a:t>sa</a:t>
          </a:r>
          <a:endParaRPr lang="en-GB" dirty="0"/>
        </a:p>
      </dgm:t>
    </dgm:pt>
    <dgm:pt modelId="{E833D29F-0E4F-4FBA-A75E-18E9E1D61DC4}" type="parTrans" cxnId="{2535D4EB-786F-4526-9E11-3627F2D5EEAD}">
      <dgm:prSet/>
      <dgm:spPr/>
      <dgm:t>
        <a:bodyPr/>
        <a:lstStyle/>
        <a:p>
          <a:endParaRPr lang="en-GB"/>
        </a:p>
      </dgm:t>
    </dgm:pt>
    <dgm:pt modelId="{51EAF10E-D726-4777-B365-E2FFEA3715B4}" type="sibTrans" cxnId="{2535D4EB-786F-4526-9E11-3627F2D5EEAD}">
      <dgm:prSet/>
      <dgm:spPr/>
      <dgm:t>
        <a:bodyPr/>
        <a:lstStyle/>
        <a:p>
          <a:endParaRPr lang="en-GB"/>
        </a:p>
      </dgm:t>
    </dgm:pt>
    <dgm:pt modelId="{5E3E4E5A-B8D6-4E95-8FAB-1C71F1E7B4DF}" type="pres">
      <dgm:prSet presAssocID="{4A8A8E46-8EF4-4392-B6A9-8D801BDE3A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F35F774-7211-4EB0-9DFD-C6A706FF00D4}" type="pres">
      <dgm:prSet presAssocID="{C0172508-DF87-4535-ADDF-2CF97D7F9E39}" presName="root" presStyleCnt="0"/>
      <dgm:spPr/>
    </dgm:pt>
    <dgm:pt modelId="{35AE6F3F-096B-476B-B5E7-47542C9A5966}" type="pres">
      <dgm:prSet presAssocID="{C0172508-DF87-4535-ADDF-2CF97D7F9E39}" presName="rootComposite" presStyleCnt="0"/>
      <dgm:spPr/>
    </dgm:pt>
    <dgm:pt modelId="{B0924F3A-1917-47B6-A815-C42966690490}" type="pres">
      <dgm:prSet presAssocID="{C0172508-DF87-4535-ADDF-2CF97D7F9E39}" presName="rootText" presStyleLbl="node1" presStyleIdx="0" presStyleCnt="1" custScaleX="178749" custLinFactNeighborX="9986" custLinFactNeighborY="-5453"/>
      <dgm:spPr/>
    </dgm:pt>
    <dgm:pt modelId="{50213CB9-8300-4D8D-A77C-FCC58B08563F}" type="pres">
      <dgm:prSet presAssocID="{C0172508-DF87-4535-ADDF-2CF97D7F9E39}" presName="rootConnector" presStyleLbl="node1" presStyleIdx="0" presStyleCnt="1"/>
      <dgm:spPr/>
    </dgm:pt>
    <dgm:pt modelId="{9085FCA9-519A-492B-8C06-FC5430AB4F5F}" type="pres">
      <dgm:prSet presAssocID="{C0172508-DF87-4535-ADDF-2CF97D7F9E39}" presName="childShape" presStyleCnt="0"/>
      <dgm:spPr/>
    </dgm:pt>
  </dgm:ptLst>
  <dgm:cxnLst>
    <dgm:cxn modelId="{693E210B-2105-4544-AE8F-9A9BAA999298}" type="presOf" srcId="{4A8A8E46-8EF4-4392-B6A9-8D801BDE3A3F}" destId="{5E3E4E5A-B8D6-4E95-8FAB-1C71F1E7B4DF}" srcOrd="0" destOrd="0" presId="urn:microsoft.com/office/officeart/2005/8/layout/hierarchy3"/>
    <dgm:cxn modelId="{29FB03A6-9E0A-4407-863A-B8C3A67241CF}" type="presOf" srcId="{C0172508-DF87-4535-ADDF-2CF97D7F9E39}" destId="{50213CB9-8300-4D8D-A77C-FCC58B08563F}" srcOrd="1" destOrd="0" presId="urn:microsoft.com/office/officeart/2005/8/layout/hierarchy3"/>
    <dgm:cxn modelId="{D48481EA-E954-4D80-A009-48F4FDDEE9E0}" type="presOf" srcId="{C0172508-DF87-4535-ADDF-2CF97D7F9E39}" destId="{B0924F3A-1917-47B6-A815-C42966690490}" srcOrd="0" destOrd="0" presId="urn:microsoft.com/office/officeart/2005/8/layout/hierarchy3"/>
    <dgm:cxn modelId="{2535D4EB-786F-4526-9E11-3627F2D5EEAD}" srcId="{4A8A8E46-8EF4-4392-B6A9-8D801BDE3A3F}" destId="{C0172508-DF87-4535-ADDF-2CF97D7F9E39}" srcOrd="0" destOrd="0" parTransId="{E833D29F-0E4F-4FBA-A75E-18E9E1D61DC4}" sibTransId="{51EAF10E-D726-4777-B365-E2FFEA3715B4}"/>
    <dgm:cxn modelId="{AEBB6CD5-19B5-439A-9924-8F5D02693F14}" type="presParOf" srcId="{5E3E4E5A-B8D6-4E95-8FAB-1C71F1E7B4DF}" destId="{6F35F774-7211-4EB0-9DFD-C6A706FF00D4}" srcOrd="0" destOrd="0" presId="urn:microsoft.com/office/officeart/2005/8/layout/hierarchy3"/>
    <dgm:cxn modelId="{2854E790-689E-47C5-8C9F-8CD35BDB2036}" type="presParOf" srcId="{6F35F774-7211-4EB0-9DFD-C6A706FF00D4}" destId="{35AE6F3F-096B-476B-B5E7-47542C9A5966}" srcOrd="0" destOrd="0" presId="urn:microsoft.com/office/officeart/2005/8/layout/hierarchy3"/>
    <dgm:cxn modelId="{3CB28623-73EA-41C7-90BD-137CBCD36A56}" type="presParOf" srcId="{35AE6F3F-096B-476B-B5E7-47542C9A5966}" destId="{B0924F3A-1917-47B6-A815-C42966690490}" srcOrd="0" destOrd="0" presId="urn:microsoft.com/office/officeart/2005/8/layout/hierarchy3"/>
    <dgm:cxn modelId="{0AFF25AD-DD79-4509-B4AE-4F127085B956}" type="presParOf" srcId="{35AE6F3F-096B-476B-B5E7-47542C9A5966}" destId="{50213CB9-8300-4D8D-A77C-FCC58B08563F}" srcOrd="1" destOrd="0" presId="urn:microsoft.com/office/officeart/2005/8/layout/hierarchy3"/>
    <dgm:cxn modelId="{9D7EEE9D-4390-4B12-8FB3-F4F6E3549D0C}" type="presParOf" srcId="{6F35F774-7211-4EB0-9DFD-C6A706FF00D4}" destId="{9085FCA9-519A-492B-8C06-FC5430AB4F5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D1C9DAA-6210-4F6F-A9A4-42A9392B9F0F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809214-B6D3-406E-8B07-C794902A8653}">
      <dgm:prSet phldrT="[Text]"/>
      <dgm:spPr/>
      <dgm:t>
        <a:bodyPr/>
        <a:lstStyle/>
        <a:p>
          <a:r>
            <a:rPr lang="en-GB" dirty="0"/>
            <a:t>.</a:t>
          </a:r>
        </a:p>
      </dgm:t>
    </dgm:pt>
    <dgm:pt modelId="{5069D834-2DE0-47AD-9300-0B4C2B1797EC}" type="parTrans" cxnId="{B7636CDF-6EAB-488F-9FD3-141E3E9B08F0}">
      <dgm:prSet/>
      <dgm:spPr/>
      <dgm:t>
        <a:bodyPr/>
        <a:lstStyle/>
        <a:p>
          <a:endParaRPr lang="en-GB"/>
        </a:p>
      </dgm:t>
    </dgm:pt>
    <dgm:pt modelId="{6CF39AD6-D040-4DE3-9B06-E102AFB23B97}" type="sibTrans" cxnId="{B7636CDF-6EAB-488F-9FD3-141E3E9B08F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GB"/>
        </a:p>
      </dgm:t>
    </dgm:pt>
    <dgm:pt modelId="{A6B77C4D-8091-470F-9D34-9DEE1765557C}">
      <dgm:prSet phldrT="[Text]"/>
      <dgm:spPr/>
      <dgm:t>
        <a:bodyPr/>
        <a:lstStyle/>
        <a:p>
          <a:endParaRPr lang="en-GB" dirty="0"/>
        </a:p>
      </dgm:t>
    </dgm:pt>
    <dgm:pt modelId="{E9087D5B-1B15-4819-B843-D2015D7902D6}" type="parTrans" cxnId="{9A0A79A3-5759-4525-9711-AEBD3FDCB60C}">
      <dgm:prSet/>
      <dgm:spPr/>
      <dgm:t>
        <a:bodyPr/>
        <a:lstStyle/>
        <a:p>
          <a:endParaRPr lang="en-GB"/>
        </a:p>
      </dgm:t>
    </dgm:pt>
    <dgm:pt modelId="{B03F4ED7-A608-4B68-9D41-343AB8AE9CDB}" type="sibTrans" cxnId="{9A0A79A3-5759-4525-9711-AEBD3FDCB60C}">
      <dgm:prSet/>
      <dgm:spPr/>
      <dgm:t>
        <a:bodyPr/>
        <a:lstStyle/>
        <a:p>
          <a:endParaRPr lang="en-GB"/>
        </a:p>
      </dgm:t>
    </dgm:pt>
    <dgm:pt modelId="{F983310C-D7A3-44E6-B15F-3C15FBBF317C}">
      <dgm:prSet phldrT="[Text]"/>
      <dgm:spPr/>
      <dgm:t>
        <a:bodyPr/>
        <a:lstStyle/>
        <a:p>
          <a:endParaRPr lang="en-GB" dirty="0"/>
        </a:p>
      </dgm:t>
    </dgm:pt>
    <dgm:pt modelId="{8210E392-96B9-4884-B570-0280B50F734B}" type="parTrans" cxnId="{C45A0936-80A8-4D1E-A7D4-A7F0281627E0}">
      <dgm:prSet/>
      <dgm:spPr/>
      <dgm:t>
        <a:bodyPr/>
        <a:lstStyle/>
        <a:p>
          <a:endParaRPr lang="en-GB"/>
        </a:p>
      </dgm:t>
    </dgm:pt>
    <dgm:pt modelId="{FC226818-FC3D-48ED-B19C-EA9DEE503A76}" type="sibTrans" cxnId="{C45A0936-80A8-4D1E-A7D4-A7F0281627E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n-GB"/>
        </a:p>
      </dgm:t>
    </dgm:pt>
    <dgm:pt modelId="{A056FCCD-EA2E-4478-82B0-A94C4E12FC64}" type="pres">
      <dgm:prSet presAssocID="{BD1C9DAA-6210-4F6F-A9A4-42A9392B9F0F}" presName="Name0" presStyleCnt="0">
        <dgm:presLayoutVars>
          <dgm:chMax val="8"/>
          <dgm:chPref val="8"/>
          <dgm:dir/>
        </dgm:presLayoutVars>
      </dgm:prSet>
      <dgm:spPr/>
    </dgm:pt>
    <dgm:pt modelId="{9509672C-BB77-4954-8724-35AC2E8F7D52}" type="pres">
      <dgm:prSet presAssocID="{17809214-B6D3-406E-8B07-C794902A8653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8650A8C-2CD0-4530-87E3-36E0123B73F5}" type="pres">
      <dgm:prSet presAssocID="{17809214-B6D3-406E-8B07-C794902A8653}" presName="image_accent_1" presStyleCnt="0"/>
      <dgm:spPr/>
    </dgm:pt>
    <dgm:pt modelId="{14F4CB58-50C4-41E1-9C81-F896DA68AFFA}" type="pres">
      <dgm:prSet presAssocID="{17809214-B6D3-406E-8B07-C794902A8653}" presName="imageAccentRepeatNode" presStyleLbl="alignNode1" presStyleIdx="0" presStyleCnt="6" custFlipVert="1" custFlipHor="1" custScaleX="14829" custScaleY="27178" custLinFactNeighborX="-71011" custLinFactNeighborY="-76742"/>
      <dgm:spPr/>
    </dgm:pt>
    <dgm:pt modelId="{32A76452-84C0-488F-A944-10B2A2C79241}" type="pres">
      <dgm:prSet presAssocID="{17809214-B6D3-406E-8B07-C794902A8653}" presName="accent_1" presStyleLbl="alignNode1" presStyleIdx="1" presStyleCnt="6" custLinFactX="-128762" custLinFactY="9071" custLinFactNeighborX="-200000" custLinFactNeighborY="100000"/>
      <dgm:spPr/>
    </dgm:pt>
    <dgm:pt modelId="{871013A4-AB27-482C-B7C8-D0DC00A38C69}" type="pres">
      <dgm:prSet presAssocID="{6CF39AD6-D040-4DE3-9B06-E102AFB23B97}" presName="image_1" presStyleCnt="0"/>
      <dgm:spPr/>
    </dgm:pt>
    <dgm:pt modelId="{35A2D50A-D433-4DCB-BCB2-F9D49270064B}" type="pres">
      <dgm:prSet presAssocID="{6CF39AD6-D040-4DE3-9B06-E102AFB23B97}" presName="imageRepeatNode" presStyleLbl="fgImgPlace1" presStyleIdx="0" presStyleCnt="3" custScaleX="115056" custScaleY="113808" custLinFactNeighborX="-46268" custLinFactNeighborY="-61224"/>
      <dgm:spPr/>
    </dgm:pt>
    <dgm:pt modelId="{63E91271-DAE6-4B72-957F-7A6A7AFC5985}" type="pres">
      <dgm:prSet presAssocID="{A6B77C4D-8091-470F-9D34-9DEE1765557C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5520170-6308-4BE1-B36A-79C9438F661C}" type="pres">
      <dgm:prSet presAssocID="{A6B77C4D-8091-470F-9D34-9DEE1765557C}" presName="image_accent_2" presStyleCnt="0"/>
      <dgm:spPr/>
    </dgm:pt>
    <dgm:pt modelId="{A256A7C1-EE79-4371-84F3-5CAA747840BE}" type="pres">
      <dgm:prSet presAssocID="{A6B77C4D-8091-470F-9D34-9DEE1765557C}" presName="imageAccentRepeatNode" presStyleLbl="alignNode1" presStyleIdx="2" presStyleCnt="6" custFlipVert="0" custFlipHor="0" custScaleX="17396" custScaleY="17400" custLinFactX="-60376" custLinFactNeighborX="-100000" custLinFactNeighborY="11763"/>
      <dgm:spPr/>
    </dgm:pt>
    <dgm:pt modelId="{39832D6B-F3A4-4030-8F3D-A591412FBCBC}" type="pres">
      <dgm:prSet presAssocID="{B03F4ED7-A608-4B68-9D41-343AB8AE9CDB}" presName="image_2" presStyleCnt="0"/>
      <dgm:spPr/>
    </dgm:pt>
    <dgm:pt modelId="{D6DD2885-5DD6-4CE8-9479-8EFA4FBD54EE}" type="pres">
      <dgm:prSet presAssocID="{B03F4ED7-A608-4B68-9D41-343AB8AE9CDB}" presName="imageRepeatNode" presStyleLbl="fgImgPlace1" presStyleIdx="1" presStyleCnt="3" custScaleX="15376" custScaleY="14472" custLinFactX="-83004" custLinFactNeighborX="-100000" custLinFactNeighborY="11554"/>
      <dgm:spPr/>
    </dgm:pt>
    <dgm:pt modelId="{46A0F116-6B64-45CB-885C-4313BC7160CF}" type="pres">
      <dgm:prSet presAssocID="{F983310C-D7A3-44E6-B15F-3C15FBBF317C}" presName="image_accent_3" presStyleCnt="0"/>
      <dgm:spPr/>
    </dgm:pt>
    <dgm:pt modelId="{ACACEA3A-6D08-4DE4-B6D7-A6103B76D9A6}" type="pres">
      <dgm:prSet presAssocID="{F983310C-D7A3-44E6-B15F-3C15FBBF317C}" presName="imageAccentRepeatNode" presStyleLbl="alignNode1" presStyleIdx="3" presStyleCnt="6" custFlipVert="1" custFlipHor="0" custScaleX="13573" custScaleY="13568" custLinFactX="-6264" custLinFactY="7050" custLinFactNeighborX="-100000" custLinFactNeighborY="100000"/>
      <dgm:spPr/>
    </dgm:pt>
    <dgm:pt modelId="{50CE6738-0575-4103-B2AB-354CBAE93E6F}" type="pres">
      <dgm:prSet presAssocID="{F983310C-D7A3-44E6-B15F-3C15FBBF317C}" presName="parent_text_3" presStyleLbl="revTx" presStyleIdx="2" presStyleCnt="3" custScaleX="84321" custScaleY="82441" custLinFactX="-62040" custLinFactNeighborX="-100000" custLinFactNeighborY="-18306">
        <dgm:presLayoutVars>
          <dgm:chMax val="0"/>
          <dgm:chPref val="0"/>
          <dgm:bulletEnabled val="1"/>
        </dgm:presLayoutVars>
      </dgm:prSet>
      <dgm:spPr/>
    </dgm:pt>
    <dgm:pt modelId="{8819BC68-0B46-4707-BA84-DFDB35114523}" type="pres">
      <dgm:prSet presAssocID="{F983310C-D7A3-44E6-B15F-3C15FBBF317C}" presName="accent_2" presStyleLbl="alignNode1" presStyleIdx="4" presStyleCnt="6" custScaleX="23260" custScaleY="20221" custLinFactX="-200000" custLinFactY="204515" custLinFactNeighborX="-272985" custLinFactNeighborY="300000"/>
      <dgm:spPr/>
    </dgm:pt>
    <dgm:pt modelId="{9D83E99D-6F28-479D-9EF8-57DCA4D34FD3}" type="pres">
      <dgm:prSet presAssocID="{F983310C-D7A3-44E6-B15F-3C15FBBF317C}" presName="accent_3" presStyleLbl="alignNode1" presStyleIdx="5" presStyleCnt="6" custFlipVert="1" custFlipHor="1" custScaleX="55183" custScaleY="55247" custLinFactX="-347276" custLinFactY="-73086" custLinFactNeighborX="-400000" custLinFactNeighborY="-100000"/>
      <dgm:spPr/>
    </dgm:pt>
    <dgm:pt modelId="{BD4CF313-E24B-4EAE-A0BC-2766FF4FA8EE}" type="pres">
      <dgm:prSet presAssocID="{FC226818-FC3D-48ED-B19C-EA9DEE503A76}" presName="image_3" presStyleCnt="0"/>
      <dgm:spPr/>
    </dgm:pt>
    <dgm:pt modelId="{65415D49-8958-4679-84D4-7E7B9C8CF8D5}" type="pres">
      <dgm:prSet presAssocID="{FC226818-FC3D-48ED-B19C-EA9DEE503A76}" presName="imageRepeatNode" presStyleLbl="fgImgPlace1" presStyleIdx="2" presStyleCnt="3" custScaleX="178447" custScaleY="182805" custLinFactNeighborX="60507" custLinFactNeighborY="26545"/>
      <dgm:spPr/>
    </dgm:pt>
  </dgm:ptLst>
  <dgm:cxnLst>
    <dgm:cxn modelId="{3B07E92D-0A99-42D6-950F-D29008266CA1}" type="presOf" srcId="{17809214-B6D3-406E-8B07-C794902A8653}" destId="{9509672C-BB77-4954-8724-35AC2E8F7D52}" srcOrd="0" destOrd="0" presId="urn:microsoft.com/office/officeart/2008/layout/BubblePictureList"/>
    <dgm:cxn modelId="{C45A0936-80A8-4D1E-A7D4-A7F0281627E0}" srcId="{BD1C9DAA-6210-4F6F-A9A4-42A9392B9F0F}" destId="{F983310C-D7A3-44E6-B15F-3C15FBBF317C}" srcOrd="2" destOrd="0" parTransId="{8210E392-96B9-4884-B570-0280B50F734B}" sibTransId="{FC226818-FC3D-48ED-B19C-EA9DEE503A76}"/>
    <dgm:cxn modelId="{18971C40-58A1-4235-9CEB-BF9625780CD3}" type="presOf" srcId="{6CF39AD6-D040-4DE3-9B06-E102AFB23B97}" destId="{35A2D50A-D433-4DCB-BCB2-F9D49270064B}" srcOrd="0" destOrd="0" presId="urn:microsoft.com/office/officeart/2008/layout/BubblePictureList"/>
    <dgm:cxn modelId="{42A29B49-0296-42D3-9A24-0402180409CB}" type="presOf" srcId="{FC226818-FC3D-48ED-B19C-EA9DEE503A76}" destId="{65415D49-8958-4679-84D4-7E7B9C8CF8D5}" srcOrd="0" destOrd="0" presId="urn:microsoft.com/office/officeart/2008/layout/BubblePictureList"/>
    <dgm:cxn modelId="{0A6A9B6A-3781-4D70-A344-B322590C6A83}" type="presOf" srcId="{F983310C-D7A3-44E6-B15F-3C15FBBF317C}" destId="{50CE6738-0575-4103-B2AB-354CBAE93E6F}" srcOrd="0" destOrd="0" presId="urn:microsoft.com/office/officeart/2008/layout/BubblePictureList"/>
    <dgm:cxn modelId="{3405B99B-8145-4D91-A09B-D0C9BCF96136}" type="presOf" srcId="{B03F4ED7-A608-4B68-9D41-343AB8AE9CDB}" destId="{D6DD2885-5DD6-4CE8-9479-8EFA4FBD54EE}" srcOrd="0" destOrd="0" presId="urn:microsoft.com/office/officeart/2008/layout/BubblePictureList"/>
    <dgm:cxn modelId="{9A0A79A3-5759-4525-9711-AEBD3FDCB60C}" srcId="{BD1C9DAA-6210-4F6F-A9A4-42A9392B9F0F}" destId="{A6B77C4D-8091-470F-9D34-9DEE1765557C}" srcOrd="1" destOrd="0" parTransId="{E9087D5B-1B15-4819-B843-D2015D7902D6}" sibTransId="{B03F4ED7-A608-4B68-9D41-343AB8AE9CDB}"/>
    <dgm:cxn modelId="{4C2201CF-B9FA-44F4-9DC6-76259AC6067D}" type="presOf" srcId="{BD1C9DAA-6210-4F6F-A9A4-42A9392B9F0F}" destId="{A056FCCD-EA2E-4478-82B0-A94C4E12FC64}" srcOrd="0" destOrd="0" presId="urn:microsoft.com/office/officeart/2008/layout/BubblePictureList"/>
    <dgm:cxn modelId="{B7636CDF-6EAB-488F-9FD3-141E3E9B08F0}" srcId="{BD1C9DAA-6210-4F6F-A9A4-42A9392B9F0F}" destId="{17809214-B6D3-406E-8B07-C794902A8653}" srcOrd="0" destOrd="0" parTransId="{5069D834-2DE0-47AD-9300-0B4C2B1797EC}" sibTransId="{6CF39AD6-D040-4DE3-9B06-E102AFB23B97}"/>
    <dgm:cxn modelId="{B45D42ED-87B4-41D7-B00A-8E17FB7AC8FD}" type="presOf" srcId="{A6B77C4D-8091-470F-9D34-9DEE1765557C}" destId="{63E91271-DAE6-4B72-957F-7A6A7AFC5985}" srcOrd="0" destOrd="0" presId="urn:microsoft.com/office/officeart/2008/layout/BubblePictureList"/>
    <dgm:cxn modelId="{4F8803E1-AC20-4642-8D36-A534D0BF726C}" type="presParOf" srcId="{A056FCCD-EA2E-4478-82B0-A94C4E12FC64}" destId="{9509672C-BB77-4954-8724-35AC2E8F7D52}" srcOrd="0" destOrd="0" presId="urn:microsoft.com/office/officeart/2008/layout/BubblePictureList"/>
    <dgm:cxn modelId="{429AC4BA-997E-4EF7-8511-1A82C120B7FE}" type="presParOf" srcId="{A056FCCD-EA2E-4478-82B0-A94C4E12FC64}" destId="{A8650A8C-2CD0-4530-87E3-36E0123B73F5}" srcOrd="1" destOrd="0" presId="urn:microsoft.com/office/officeart/2008/layout/BubblePictureList"/>
    <dgm:cxn modelId="{B6BB7F14-A258-49C2-881E-ABD3D319856B}" type="presParOf" srcId="{A8650A8C-2CD0-4530-87E3-36E0123B73F5}" destId="{14F4CB58-50C4-41E1-9C81-F896DA68AFFA}" srcOrd="0" destOrd="0" presId="urn:microsoft.com/office/officeart/2008/layout/BubblePictureList"/>
    <dgm:cxn modelId="{4D187F9E-BC6B-4A5A-999E-FED01DF0AB96}" type="presParOf" srcId="{A056FCCD-EA2E-4478-82B0-A94C4E12FC64}" destId="{32A76452-84C0-488F-A944-10B2A2C79241}" srcOrd="2" destOrd="0" presId="urn:microsoft.com/office/officeart/2008/layout/BubblePictureList"/>
    <dgm:cxn modelId="{9A97D277-7D12-4CCA-87E7-1C5D4DC34A81}" type="presParOf" srcId="{A056FCCD-EA2E-4478-82B0-A94C4E12FC64}" destId="{871013A4-AB27-482C-B7C8-D0DC00A38C69}" srcOrd="3" destOrd="0" presId="urn:microsoft.com/office/officeart/2008/layout/BubblePictureList"/>
    <dgm:cxn modelId="{D9A06490-96B1-45DC-85D4-E297E979DA61}" type="presParOf" srcId="{871013A4-AB27-482C-B7C8-D0DC00A38C69}" destId="{35A2D50A-D433-4DCB-BCB2-F9D49270064B}" srcOrd="0" destOrd="0" presId="urn:microsoft.com/office/officeart/2008/layout/BubblePictureList"/>
    <dgm:cxn modelId="{E0517432-8490-4D9C-9566-2DF4FEA8B7ED}" type="presParOf" srcId="{A056FCCD-EA2E-4478-82B0-A94C4E12FC64}" destId="{63E91271-DAE6-4B72-957F-7A6A7AFC5985}" srcOrd="4" destOrd="0" presId="urn:microsoft.com/office/officeart/2008/layout/BubblePictureList"/>
    <dgm:cxn modelId="{72D076DD-6462-4809-B039-D5176E85EE4A}" type="presParOf" srcId="{A056FCCD-EA2E-4478-82B0-A94C4E12FC64}" destId="{E5520170-6308-4BE1-B36A-79C9438F661C}" srcOrd="5" destOrd="0" presId="urn:microsoft.com/office/officeart/2008/layout/BubblePictureList"/>
    <dgm:cxn modelId="{F3430827-94B9-4D7F-A9CC-EAEF5FEEED75}" type="presParOf" srcId="{E5520170-6308-4BE1-B36A-79C9438F661C}" destId="{A256A7C1-EE79-4371-84F3-5CAA747840BE}" srcOrd="0" destOrd="0" presId="urn:microsoft.com/office/officeart/2008/layout/BubblePictureList"/>
    <dgm:cxn modelId="{5B5761AC-5C99-4BB5-B2F7-890A8ED63EC4}" type="presParOf" srcId="{A056FCCD-EA2E-4478-82B0-A94C4E12FC64}" destId="{39832D6B-F3A4-4030-8F3D-A591412FBCBC}" srcOrd="6" destOrd="0" presId="urn:microsoft.com/office/officeart/2008/layout/BubblePictureList"/>
    <dgm:cxn modelId="{F0FE2C1D-41B2-4310-B33E-E1C56D37B195}" type="presParOf" srcId="{39832D6B-F3A4-4030-8F3D-A591412FBCBC}" destId="{D6DD2885-5DD6-4CE8-9479-8EFA4FBD54EE}" srcOrd="0" destOrd="0" presId="urn:microsoft.com/office/officeart/2008/layout/BubblePictureList"/>
    <dgm:cxn modelId="{B02291AE-987A-47CB-A70B-11E99392A184}" type="presParOf" srcId="{A056FCCD-EA2E-4478-82B0-A94C4E12FC64}" destId="{46A0F116-6B64-45CB-885C-4313BC7160CF}" srcOrd="7" destOrd="0" presId="urn:microsoft.com/office/officeart/2008/layout/BubblePictureList"/>
    <dgm:cxn modelId="{4F5E4072-8704-42C0-80F4-7F784F3E5B25}" type="presParOf" srcId="{46A0F116-6B64-45CB-885C-4313BC7160CF}" destId="{ACACEA3A-6D08-4DE4-B6D7-A6103B76D9A6}" srcOrd="0" destOrd="0" presId="urn:microsoft.com/office/officeart/2008/layout/BubblePictureList"/>
    <dgm:cxn modelId="{F6661077-BF23-4A16-AF4D-5EB538B53A98}" type="presParOf" srcId="{A056FCCD-EA2E-4478-82B0-A94C4E12FC64}" destId="{50CE6738-0575-4103-B2AB-354CBAE93E6F}" srcOrd="8" destOrd="0" presId="urn:microsoft.com/office/officeart/2008/layout/BubblePictureList"/>
    <dgm:cxn modelId="{F1143AB5-1635-4D93-8301-B8C4B156960F}" type="presParOf" srcId="{A056FCCD-EA2E-4478-82B0-A94C4E12FC64}" destId="{8819BC68-0B46-4707-BA84-DFDB35114523}" srcOrd="9" destOrd="0" presId="urn:microsoft.com/office/officeart/2008/layout/BubblePictureList"/>
    <dgm:cxn modelId="{04461BCD-5879-45AF-971B-E9020A60D152}" type="presParOf" srcId="{A056FCCD-EA2E-4478-82B0-A94C4E12FC64}" destId="{9D83E99D-6F28-479D-9EF8-57DCA4D34FD3}" srcOrd="10" destOrd="0" presId="urn:microsoft.com/office/officeart/2008/layout/BubblePictureList"/>
    <dgm:cxn modelId="{B4002A56-D1AB-4141-B2FF-EB5B51C1A064}" type="presParOf" srcId="{A056FCCD-EA2E-4478-82B0-A94C4E12FC64}" destId="{BD4CF313-E24B-4EAE-A0BC-2766FF4FA8EE}" srcOrd="11" destOrd="0" presId="urn:microsoft.com/office/officeart/2008/layout/BubblePictureList"/>
    <dgm:cxn modelId="{4BFF5E24-7DA9-459F-AB86-A160E067F22F}" type="presParOf" srcId="{BD4CF313-E24B-4EAE-A0BC-2766FF4FA8EE}" destId="{65415D49-8958-4679-84D4-7E7B9C8CF8D5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81A0DCC-9C7F-4309-B2C3-F6EB8738A377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3E1D78D6-7552-4A8B-A6A0-57D12727F17B}">
      <dgm:prSet phldrT="[Text]"/>
      <dgm:spPr/>
      <dgm:t>
        <a:bodyPr/>
        <a:lstStyle/>
        <a:p>
          <a:r>
            <a:rPr lang="en-GB" dirty="0" err="1"/>
            <a:t>Regisztr</a:t>
          </a:r>
          <a:r>
            <a:rPr lang="hu-HU" dirty="0"/>
            <a:t>á</a:t>
          </a:r>
          <a:r>
            <a:rPr lang="en-GB" dirty="0"/>
            <a:t>ci</a:t>
          </a:r>
          <a:r>
            <a:rPr lang="hu-HU" dirty="0"/>
            <a:t>ó </a:t>
          </a:r>
          <a:r>
            <a:rPr lang="en-GB" dirty="0"/>
            <a:t>/ </a:t>
          </a:r>
          <a:r>
            <a:rPr lang="en-GB" dirty="0" err="1"/>
            <a:t>Bejelentkez</a:t>
          </a:r>
          <a:r>
            <a:rPr lang="hu-HU" dirty="0"/>
            <a:t>é</a:t>
          </a:r>
          <a:r>
            <a:rPr lang="en-GB" dirty="0"/>
            <a:t>s</a:t>
          </a:r>
        </a:p>
      </dgm:t>
    </dgm:pt>
    <dgm:pt modelId="{8E417976-8A0E-4C7B-B33A-C3B69DC02617}" type="parTrans" cxnId="{3AF9B0EA-E24C-406C-97D6-1EA126D3CE01}">
      <dgm:prSet/>
      <dgm:spPr/>
      <dgm:t>
        <a:bodyPr/>
        <a:lstStyle/>
        <a:p>
          <a:endParaRPr lang="hu-HU"/>
        </a:p>
      </dgm:t>
    </dgm:pt>
    <dgm:pt modelId="{56C52C1F-87FA-45E7-ABCF-45EFD432CCF2}" type="sibTrans" cxnId="{3AF9B0EA-E24C-406C-97D6-1EA126D3CE01}">
      <dgm:prSet/>
      <dgm:spPr/>
      <dgm:t>
        <a:bodyPr/>
        <a:lstStyle/>
        <a:p>
          <a:endParaRPr lang="hu-HU"/>
        </a:p>
      </dgm:t>
    </dgm:pt>
    <dgm:pt modelId="{F27E339C-7C70-4507-9460-F7E37E3F2A99}">
      <dgm:prSet phldrT="[Text]"/>
      <dgm:spPr/>
      <dgm:t>
        <a:bodyPr/>
        <a:lstStyle/>
        <a:p>
          <a:r>
            <a:rPr lang="en-GB" dirty="0"/>
            <a:t>V</a:t>
          </a:r>
          <a:r>
            <a:rPr lang="hu-HU" dirty="0"/>
            <a:t>á</a:t>
          </a:r>
          <a:r>
            <a:rPr lang="en-GB" dirty="0"/>
            <a:t>s</a:t>
          </a:r>
          <a:r>
            <a:rPr lang="hu-HU" dirty="0"/>
            <a:t>á</a:t>
          </a:r>
          <a:r>
            <a:rPr lang="en-GB" dirty="0" err="1"/>
            <a:t>rl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F96C43C2-8853-4884-A648-EBAE8CFD2AA4}" type="parTrans" cxnId="{0A0CE17A-D7BF-477E-B606-523343EE7008}">
      <dgm:prSet/>
      <dgm:spPr/>
      <dgm:t>
        <a:bodyPr/>
        <a:lstStyle/>
        <a:p>
          <a:endParaRPr lang="hu-HU"/>
        </a:p>
      </dgm:t>
    </dgm:pt>
    <dgm:pt modelId="{322D526E-EA10-44E3-A942-ABBF67038403}" type="sibTrans" cxnId="{0A0CE17A-D7BF-477E-B606-523343EE7008}">
      <dgm:prSet/>
      <dgm:spPr/>
      <dgm:t>
        <a:bodyPr/>
        <a:lstStyle/>
        <a:p>
          <a:endParaRPr lang="hu-HU"/>
        </a:p>
      </dgm:t>
    </dgm:pt>
    <dgm:pt modelId="{75918378-8F78-48F1-AB68-3C4EEBAB0616}">
      <dgm:prSet phldrT="[Text]"/>
      <dgm:spPr/>
      <dgm:t>
        <a:bodyPr/>
        <a:lstStyle/>
        <a:p>
          <a:r>
            <a:rPr lang="en-GB" dirty="0" err="1"/>
            <a:t>Elad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A9444C36-C98C-42AE-B2C7-407C61BDBF67}" type="parTrans" cxnId="{07D35C78-AC20-4185-9383-B042AE4585BC}">
      <dgm:prSet/>
      <dgm:spPr/>
      <dgm:t>
        <a:bodyPr/>
        <a:lstStyle/>
        <a:p>
          <a:endParaRPr lang="hu-HU"/>
        </a:p>
      </dgm:t>
    </dgm:pt>
    <dgm:pt modelId="{B8DEBABF-208F-49A2-8377-E792A47A5C1A}" type="sibTrans" cxnId="{07D35C78-AC20-4185-9383-B042AE4585BC}">
      <dgm:prSet/>
      <dgm:spPr/>
      <dgm:t>
        <a:bodyPr/>
        <a:lstStyle/>
        <a:p>
          <a:endParaRPr lang="hu-HU"/>
        </a:p>
      </dgm:t>
    </dgm:pt>
    <dgm:pt modelId="{FD214B81-EBD0-4377-AEC2-934BB16C7356}" type="pres">
      <dgm:prSet presAssocID="{981A0DCC-9C7F-4309-B2C3-F6EB8738A37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C35CBA5-102A-401D-A4DB-35DF951B6D92}" type="pres">
      <dgm:prSet presAssocID="{3E1D78D6-7552-4A8B-A6A0-57D12727F17B}" presName="root" presStyleCnt="0"/>
      <dgm:spPr/>
    </dgm:pt>
    <dgm:pt modelId="{1D763AFB-93E7-4381-BCDD-F8422AD48AE7}" type="pres">
      <dgm:prSet presAssocID="{3E1D78D6-7552-4A8B-A6A0-57D12727F17B}" presName="rootComposite" presStyleCnt="0"/>
      <dgm:spPr/>
    </dgm:pt>
    <dgm:pt modelId="{682ABB8A-EF3A-4EDD-9372-C6CBE40F1FCA}" type="pres">
      <dgm:prSet presAssocID="{3E1D78D6-7552-4A8B-A6A0-57D12727F17B}" presName="rootText" presStyleLbl="node1" presStyleIdx="0" presStyleCnt="3" custScaleX="14697" custScaleY="11847" custLinFactNeighborX="78010" custLinFactNeighborY="-63545"/>
      <dgm:spPr/>
    </dgm:pt>
    <dgm:pt modelId="{FBBAB4FE-99CF-4D72-B962-BBBECE851650}" type="pres">
      <dgm:prSet presAssocID="{3E1D78D6-7552-4A8B-A6A0-57D12727F17B}" presName="rootConnector" presStyleLbl="node1" presStyleIdx="0" presStyleCnt="3"/>
      <dgm:spPr/>
    </dgm:pt>
    <dgm:pt modelId="{3B6A187C-D197-4708-8EC4-4BEB56BA935E}" type="pres">
      <dgm:prSet presAssocID="{3E1D78D6-7552-4A8B-A6A0-57D12727F17B}" presName="childShape" presStyleCnt="0"/>
      <dgm:spPr/>
    </dgm:pt>
    <dgm:pt modelId="{08EADC57-331B-4A8B-82ED-5EF16CD0A7ED}" type="pres">
      <dgm:prSet presAssocID="{F27E339C-7C70-4507-9460-F7E37E3F2A99}" presName="root" presStyleCnt="0"/>
      <dgm:spPr/>
    </dgm:pt>
    <dgm:pt modelId="{EC2CB85D-8A92-484C-9243-15575E89042B}" type="pres">
      <dgm:prSet presAssocID="{F27E339C-7C70-4507-9460-F7E37E3F2A99}" presName="rootComposite" presStyleCnt="0"/>
      <dgm:spPr/>
    </dgm:pt>
    <dgm:pt modelId="{70A77121-88DE-435D-BCC6-578FB9E7DEF2}" type="pres">
      <dgm:prSet presAssocID="{F27E339C-7C70-4507-9460-F7E37E3F2A99}" presName="rootText" presStyleLbl="node1" presStyleIdx="1" presStyleCnt="3" custScaleX="15099" custScaleY="12091" custLinFactNeighborX="-1428" custLinFactNeighborY="-63889"/>
      <dgm:spPr/>
    </dgm:pt>
    <dgm:pt modelId="{95E8B7CA-3795-4FC2-B3E6-BE898C954A20}" type="pres">
      <dgm:prSet presAssocID="{F27E339C-7C70-4507-9460-F7E37E3F2A99}" presName="rootConnector" presStyleLbl="node1" presStyleIdx="1" presStyleCnt="3"/>
      <dgm:spPr/>
    </dgm:pt>
    <dgm:pt modelId="{F3A099EF-49B0-4079-850F-7339A86E7853}" type="pres">
      <dgm:prSet presAssocID="{F27E339C-7C70-4507-9460-F7E37E3F2A99}" presName="childShape" presStyleCnt="0"/>
      <dgm:spPr/>
    </dgm:pt>
    <dgm:pt modelId="{92B47283-C76D-411F-B299-EF611A6E0805}" type="pres">
      <dgm:prSet presAssocID="{75918378-8F78-48F1-AB68-3C4EEBAB0616}" presName="root" presStyleCnt="0"/>
      <dgm:spPr/>
    </dgm:pt>
    <dgm:pt modelId="{C345518B-05AD-41A9-9A88-68BD948F0A1B}" type="pres">
      <dgm:prSet presAssocID="{75918378-8F78-48F1-AB68-3C4EEBAB0616}" presName="rootComposite" presStyleCnt="0"/>
      <dgm:spPr/>
    </dgm:pt>
    <dgm:pt modelId="{07768C17-3981-4AB3-9C2D-0342AE62411E}" type="pres">
      <dgm:prSet presAssocID="{75918378-8F78-48F1-AB68-3C4EEBAB0616}" presName="rootText" presStyleLbl="node1" presStyleIdx="2" presStyleCnt="3" custScaleX="15099" custScaleY="12091" custLinFactNeighborX="-21496" custLinFactNeighborY="-64009"/>
      <dgm:spPr/>
    </dgm:pt>
    <dgm:pt modelId="{1F97DF1C-EC5A-4C01-879D-D813E27FACF1}" type="pres">
      <dgm:prSet presAssocID="{75918378-8F78-48F1-AB68-3C4EEBAB0616}" presName="rootConnector" presStyleLbl="node1" presStyleIdx="2" presStyleCnt="3"/>
      <dgm:spPr/>
    </dgm:pt>
    <dgm:pt modelId="{3A4E2CC4-AA2F-4CC5-AEFB-39E9480CA0DC}" type="pres">
      <dgm:prSet presAssocID="{75918378-8F78-48F1-AB68-3C4EEBAB0616}" presName="childShape" presStyleCnt="0"/>
      <dgm:spPr/>
    </dgm:pt>
  </dgm:ptLst>
  <dgm:cxnLst>
    <dgm:cxn modelId="{C557BA04-B553-43BC-BE54-A920808ECC4E}" type="presOf" srcId="{F27E339C-7C70-4507-9460-F7E37E3F2A99}" destId="{95E8B7CA-3795-4FC2-B3E6-BE898C954A20}" srcOrd="1" destOrd="0" presId="urn:microsoft.com/office/officeart/2005/8/layout/hierarchy3"/>
    <dgm:cxn modelId="{C894406D-2037-47BA-910E-6D6038217C3D}" type="presOf" srcId="{3E1D78D6-7552-4A8B-A6A0-57D12727F17B}" destId="{682ABB8A-EF3A-4EDD-9372-C6CBE40F1FCA}" srcOrd="0" destOrd="0" presId="urn:microsoft.com/office/officeart/2005/8/layout/hierarchy3"/>
    <dgm:cxn modelId="{07D35C78-AC20-4185-9383-B042AE4585BC}" srcId="{981A0DCC-9C7F-4309-B2C3-F6EB8738A377}" destId="{75918378-8F78-48F1-AB68-3C4EEBAB0616}" srcOrd="2" destOrd="0" parTransId="{A9444C36-C98C-42AE-B2C7-407C61BDBF67}" sibTransId="{B8DEBABF-208F-49A2-8377-E792A47A5C1A}"/>
    <dgm:cxn modelId="{0A0CE17A-D7BF-477E-B606-523343EE7008}" srcId="{981A0DCC-9C7F-4309-B2C3-F6EB8738A377}" destId="{F27E339C-7C70-4507-9460-F7E37E3F2A99}" srcOrd="1" destOrd="0" parTransId="{F96C43C2-8853-4884-A648-EBAE8CFD2AA4}" sibTransId="{322D526E-EA10-44E3-A942-ABBF67038403}"/>
    <dgm:cxn modelId="{B2E31A81-651E-4D84-A247-914ED34ABF35}" type="presOf" srcId="{75918378-8F78-48F1-AB68-3C4EEBAB0616}" destId="{1F97DF1C-EC5A-4C01-879D-D813E27FACF1}" srcOrd="1" destOrd="0" presId="urn:microsoft.com/office/officeart/2005/8/layout/hierarchy3"/>
    <dgm:cxn modelId="{E4D4D383-2DD6-482D-8199-1EC805147C31}" type="presOf" srcId="{75918378-8F78-48F1-AB68-3C4EEBAB0616}" destId="{07768C17-3981-4AB3-9C2D-0342AE62411E}" srcOrd="0" destOrd="0" presId="urn:microsoft.com/office/officeart/2005/8/layout/hierarchy3"/>
    <dgm:cxn modelId="{EBE74A89-5492-4ACC-BFF2-A20AAB582028}" type="presOf" srcId="{F27E339C-7C70-4507-9460-F7E37E3F2A99}" destId="{70A77121-88DE-435D-BCC6-578FB9E7DEF2}" srcOrd="0" destOrd="0" presId="urn:microsoft.com/office/officeart/2005/8/layout/hierarchy3"/>
    <dgm:cxn modelId="{31D306C5-9C9E-4257-B447-27E8F6BFD752}" type="presOf" srcId="{981A0DCC-9C7F-4309-B2C3-F6EB8738A377}" destId="{FD214B81-EBD0-4377-AEC2-934BB16C7356}" srcOrd="0" destOrd="0" presId="urn:microsoft.com/office/officeart/2005/8/layout/hierarchy3"/>
    <dgm:cxn modelId="{F60ADCDD-1233-4120-9F4B-AB75BA2AA77B}" type="presOf" srcId="{3E1D78D6-7552-4A8B-A6A0-57D12727F17B}" destId="{FBBAB4FE-99CF-4D72-B962-BBBECE851650}" srcOrd="1" destOrd="0" presId="urn:microsoft.com/office/officeart/2005/8/layout/hierarchy3"/>
    <dgm:cxn modelId="{3AF9B0EA-E24C-406C-97D6-1EA126D3CE01}" srcId="{981A0DCC-9C7F-4309-B2C3-F6EB8738A377}" destId="{3E1D78D6-7552-4A8B-A6A0-57D12727F17B}" srcOrd="0" destOrd="0" parTransId="{8E417976-8A0E-4C7B-B33A-C3B69DC02617}" sibTransId="{56C52C1F-87FA-45E7-ABCF-45EFD432CCF2}"/>
    <dgm:cxn modelId="{46628A96-215C-4C93-AB78-A5D9C855171C}" type="presParOf" srcId="{FD214B81-EBD0-4377-AEC2-934BB16C7356}" destId="{5C35CBA5-102A-401D-A4DB-35DF951B6D92}" srcOrd="0" destOrd="0" presId="urn:microsoft.com/office/officeart/2005/8/layout/hierarchy3"/>
    <dgm:cxn modelId="{00F5C3A6-CA41-42F6-BB9E-59037A0754B6}" type="presParOf" srcId="{5C35CBA5-102A-401D-A4DB-35DF951B6D92}" destId="{1D763AFB-93E7-4381-BCDD-F8422AD48AE7}" srcOrd="0" destOrd="0" presId="urn:microsoft.com/office/officeart/2005/8/layout/hierarchy3"/>
    <dgm:cxn modelId="{64DCBAF7-70EF-43F5-A76A-883D462874D4}" type="presParOf" srcId="{1D763AFB-93E7-4381-BCDD-F8422AD48AE7}" destId="{682ABB8A-EF3A-4EDD-9372-C6CBE40F1FCA}" srcOrd="0" destOrd="0" presId="urn:microsoft.com/office/officeart/2005/8/layout/hierarchy3"/>
    <dgm:cxn modelId="{23ADE563-0F8F-4F68-9BB3-B42911A7FC40}" type="presParOf" srcId="{1D763AFB-93E7-4381-BCDD-F8422AD48AE7}" destId="{FBBAB4FE-99CF-4D72-B962-BBBECE851650}" srcOrd="1" destOrd="0" presId="urn:microsoft.com/office/officeart/2005/8/layout/hierarchy3"/>
    <dgm:cxn modelId="{7F5A82F7-1B22-449E-A0C3-2467B7B137D9}" type="presParOf" srcId="{5C35CBA5-102A-401D-A4DB-35DF951B6D92}" destId="{3B6A187C-D197-4708-8EC4-4BEB56BA935E}" srcOrd="1" destOrd="0" presId="urn:microsoft.com/office/officeart/2005/8/layout/hierarchy3"/>
    <dgm:cxn modelId="{29522048-E60E-4019-8911-F5F7CEB159A0}" type="presParOf" srcId="{FD214B81-EBD0-4377-AEC2-934BB16C7356}" destId="{08EADC57-331B-4A8B-82ED-5EF16CD0A7ED}" srcOrd="1" destOrd="0" presId="urn:microsoft.com/office/officeart/2005/8/layout/hierarchy3"/>
    <dgm:cxn modelId="{9C2D09BC-C6C3-4F90-948E-6FFE593E0C32}" type="presParOf" srcId="{08EADC57-331B-4A8B-82ED-5EF16CD0A7ED}" destId="{EC2CB85D-8A92-484C-9243-15575E89042B}" srcOrd="0" destOrd="0" presId="urn:microsoft.com/office/officeart/2005/8/layout/hierarchy3"/>
    <dgm:cxn modelId="{9161028E-457C-4089-BB7D-4821FE98160F}" type="presParOf" srcId="{EC2CB85D-8A92-484C-9243-15575E89042B}" destId="{70A77121-88DE-435D-BCC6-578FB9E7DEF2}" srcOrd="0" destOrd="0" presId="urn:microsoft.com/office/officeart/2005/8/layout/hierarchy3"/>
    <dgm:cxn modelId="{BC6B2161-EFE8-4AA7-9970-672F76B64D96}" type="presParOf" srcId="{EC2CB85D-8A92-484C-9243-15575E89042B}" destId="{95E8B7CA-3795-4FC2-B3E6-BE898C954A20}" srcOrd="1" destOrd="0" presId="urn:microsoft.com/office/officeart/2005/8/layout/hierarchy3"/>
    <dgm:cxn modelId="{B49F5B31-D8FD-44AF-8F6A-2DF547956CE1}" type="presParOf" srcId="{08EADC57-331B-4A8B-82ED-5EF16CD0A7ED}" destId="{F3A099EF-49B0-4079-850F-7339A86E7853}" srcOrd="1" destOrd="0" presId="urn:microsoft.com/office/officeart/2005/8/layout/hierarchy3"/>
    <dgm:cxn modelId="{6FFDDB2E-9BA7-48AC-B4C3-7A37DED01E50}" type="presParOf" srcId="{FD214B81-EBD0-4377-AEC2-934BB16C7356}" destId="{92B47283-C76D-411F-B299-EF611A6E0805}" srcOrd="2" destOrd="0" presId="urn:microsoft.com/office/officeart/2005/8/layout/hierarchy3"/>
    <dgm:cxn modelId="{90E57D3C-AA5D-458E-9420-839EFB171BD8}" type="presParOf" srcId="{92B47283-C76D-411F-B299-EF611A6E0805}" destId="{C345518B-05AD-41A9-9A88-68BD948F0A1B}" srcOrd="0" destOrd="0" presId="urn:microsoft.com/office/officeart/2005/8/layout/hierarchy3"/>
    <dgm:cxn modelId="{5938C219-36FC-4134-B935-3D81B7CA4126}" type="presParOf" srcId="{C345518B-05AD-41A9-9A88-68BD948F0A1B}" destId="{07768C17-3981-4AB3-9C2D-0342AE62411E}" srcOrd="0" destOrd="0" presId="urn:microsoft.com/office/officeart/2005/8/layout/hierarchy3"/>
    <dgm:cxn modelId="{D84317BB-C918-429F-BE93-743B122ACFBC}" type="presParOf" srcId="{C345518B-05AD-41A9-9A88-68BD948F0A1B}" destId="{1F97DF1C-EC5A-4C01-879D-D813E27FACF1}" srcOrd="1" destOrd="0" presId="urn:microsoft.com/office/officeart/2005/8/layout/hierarchy3"/>
    <dgm:cxn modelId="{EBC831C6-D62A-4B89-A603-CCC4C401ABFC}" type="presParOf" srcId="{92B47283-C76D-411F-B299-EF611A6E0805}" destId="{3A4E2CC4-AA2F-4CC5-AEFB-39E9480CA0DC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01A6545-9BD5-4488-86B2-B1C14F3262D3}" type="doc">
      <dgm:prSet loTypeId="urn:microsoft.com/office/officeart/2005/8/layout/vList3" loCatId="picture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72D20A34-A8CF-4376-AA21-BF6949AEA9FB}">
      <dgm:prSet phldrT="[Text]"/>
      <dgm:spPr/>
      <dgm:t>
        <a:bodyPr/>
        <a:lstStyle/>
        <a:p>
          <a:r>
            <a:rPr lang="en-GB" dirty="0" err="1"/>
            <a:t>Mennyis</a:t>
          </a:r>
          <a:r>
            <a:rPr lang="hu-HU" dirty="0"/>
            <a:t>é</a:t>
          </a:r>
          <a:r>
            <a:rPr lang="en-GB" dirty="0"/>
            <a:t>g ( kg)</a:t>
          </a:r>
        </a:p>
      </dgm:t>
    </dgm:pt>
    <dgm:pt modelId="{C8C6BFC1-6408-4110-9D01-6EDA2A25E84F}" type="parTrans" cxnId="{0D8E2F27-7BE3-4C61-9756-4D0DC5A24B08}">
      <dgm:prSet/>
      <dgm:spPr/>
      <dgm:t>
        <a:bodyPr/>
        <a:lstStyle/>
        <a:p>
          <a:endParaRPr lang="en-GB"/>
        </a:p>
      </dgm:t>
    </dgm:pt>
    <dgm:pt modelId="{8B630C56-8A42-4E4A-9FD9-D98E7B6D22CE}" type="sibTrans" cxnId="{0D8E2F27-7BE3-4C61-9756-4D0DC5A24B08}">
      <dgm:prSet/>
      <dgm:spPr/>
      <dgm:t>
        <a:bodyPr/>
        <a:lstStyle/>
        <a:p>
          <a:endParaRPr lang="en-GB"/>
        </a:p>
      </dgm:t>
    </dgm:pt>
    <dgm:pt modelId="{934293D5-E72D-49BA-AE6E-B3C4AD139193}">
      <dgm:prSet phldrT="[Text]" custT="1"/>
      <dgm:spPr/>
      <dgm:t>
        <a:bodyPr/>
        <a:lstStyle/>
        <a:p>
          <a:r>
            <a:rPr lang="en-GB" sz="1400" dirty="0"/>
            <a:t>X</a:t>
          </a:r>
        </a:p>
      </dgm:t>
    </dgm:pt>
    <dgm:pt modelId="{84B63421-7ADA-4962-9DCD-908FC2B6DDA2}" type="parTrans" cxnId="{3E11E939-C8C3-4023-95F2-FD3C79EFD15C}">
      <dgm:prSet/>
      <dgm:spPr/>
      <dgm:t>
        <a:bodyPr/>
        <a:lstStyle/>
        <a:p>
          <a:endParaRPr lang="en-GB"/>
        </a:p>
      </dgm:t>
    </dgm:pt>
    <dgm:pt modelId="{B17693AD-7CF3-4AA2-982C-1F96D764951D}" type="sibTrans" cxnId="{3E11E939-C8C3-4023-95F2-FD3C79EFD15C}">
      <dgm:prSet/>
      <dgm:spPr/>
      <dgm:t>
        <a:bodyPr/>
        <a:lstStyle/>
        <a:p>
          <a:endParaRPr lang="en-GB"/>
        </a:p>
      </dgm:t>
    </dgm:pt>
    <dgm:pt modelId="{A5605D04-0F8B-4A54-92C9-579DE89BF7BF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4F0577AB-D8CC-4922-8C0A-81BDE9F60736}" type="parTrans" cxnId="{4419D405-76B5-4188-8693-8328C9FF0289}">
      <dgm:prSet/>
      <dgm:spPr/>
      <dgm:t>
        <a:bodyPr/>
        <a:lstStyle/>
        <a:p>
          <a:endParaRPr lang="en-GB"/>
        </a:p>
      </dgm:t>
    </dgm:pt>
    <dgm:pt modelId="{B46002F0-8536-48C3-825B-ED82CDF9E8ED}" type="sibTrans" cxnId="{4419D405-76B5-4188-8693-8328C9FF0289}">
      <dgm:prSet/>
      <dgm:spPr/>
      <dgm:t>
        <a:bodyPr/>
        <a:lstStyle/>
        <a:p>
          <a:endParaRPr lang="en-GB"/>
        </a:p>
      </dgm:t>
    </dgm:pt>
    <dgm:pt modelId="{B61D89F5-C2B3-4871-9917-3B2FDEA6AEE0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sz="1400" dirty="0"/>
            <a:t>Kiv</a:t>
          </a:r>
          <a:r>
            <a:rPr lang="hu-HU" sz="1400" dirty="0"/>
            <a:t>á</a:t>
          </a:r>
          <a:r>
            <a:rPr lang="en-GB" sz="1400" dirty="0" err="1"/>
            <a:t>laszt</a:t>
          </a:r>
          <a:r>
            <a:rPr lang="hu-HU" sz="1400" dirty="0"/>
            <a:t>á</a:t>
          </a:r>
          <a:r>
            <a:rPr lang="en-GB" sz="1400" dirty="0"/>
            <a:t>s</a:t>
          </a:r>
        </a:p>
      </dgm:t>
    </dgm:pt>
    <dgm:pt modelId="{7957CB75-CBC7-4B3B-9B97-AB31C064BAA4}" type="parTrans" cxnId="{DD20575A-9781-4185-BC8D-F735B5FE4FB9}">
      <dgm:prSet/>
      <dgm:spPr/>
      <dgm:t>
        <a:bodyPr/>
        <a:lstStyle/>
        <a:p>
          <a:endParaRPr lang="en-GB"/>
        </a:p>
      </dgm:t>
    </dgm:pt>
    <dgm:pt modelId="{8AA6B7E9-5B41-4D9C-9C6F-7958CE6648B3}" type="sibTrans" cxnId="{DD20575A-9781-4185-BC8D-F735B5FE4FB9}">
      <dgm:prSet/>
      <dgm:spPr/>
      <dgm:t>
        <a:bodyPr/>
        <a:lstStyle/>
        <a:p>
          <a:endParaRPr lang="en-GB"/>
        </a:p>
      </dgm:t>
    </dgm:pt>
    <dgm:pt modelId="{706A9E69-01B3-410F-A6D1-F836B69DC82A}">
      <dgm:prSet phldrT="[Text]" custT="1"/>
      <dgm:spPr/>
      <dgm:t>
        <a:bodyPr/>
        <a:lstStyle/>
        <a:p>
          <a:r>
            <a:rPr lang="en-GB" sz="1400" dirty="0"/>
            <a:t>X</a:t>
          </a:r>
        </a:p>
      </dgm:t>
    </dgm:pt>
    <dgm:pt modelId="{74CD69EC-ECEB-4A3F-990F-BFA4967636B4}" type="parTrans" cxnId="{0DA60533-DCC8-4E40-B8B3-AD8775B1A10B}">
      <dgm:prSet/>
      <dgm:spPr/>
      <dgm:t>
        <a:bodyPr/>
        <a:lstStyle/>
        <a:p>
          <a:endParaRPr lang="en-GB"/>
        </a:p>
      </dgm:t>
    </dgm:pt>
    <dgm:pt modelId="{D122C16C-4623-4DD9-996B-CE595B088B34}" type="sibTrans" cxnId="{0DA60533-DCC8-4E40-B8B3-AD8775B1A10B}">
      <dgm:prSet/>
      <dgm:spPr/>
      <dgm:t>
        <a:bodyPr/>
        <a:lstStyle/>
        <a:p>
          <a:endParaRPr lang="en-GB"/>
        </a:p>
      </dgm:t>
    </dgm:pt>
    <dgm:pt modelId="{EB995408-6B54-441B-BC07-9CD456DF411E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721EFBB8-9413-41EC-8277-942809EC5D7F}" type="parTrans" cxnId="{FCB42D3B-4C82-4474-90B1-604874B74298}">
      <dgm:prSet/>
      <dgm:spPr/>
      <dgm:t>
        <a:bodyPr/>
        <a:lstStyle/>
        <a:p>
          <a:endParaRPr lang="en-GB"/>
        </a:p>
      </dgm:t>
    </dgm:pt>
    <dgm:pt modelId="{E7ADBDF7-2671-4946-A717-76B8B099C1ED}" type="sibTrans" cxnId="{FCB42D3B-4C82-4474-90B1-604874B74298}">
      <dgm:prSet/>
      <dgm:spPr/>
      <dgm:t>
        <a:bodyPr/>
        <a:lstStyle/>
        <a:p>
          <a:endParaRPr lang="en-GB"/>
        </a:p>
      </dgm:t>
    </dgm:pt>
    <dgm:pt modelId="{6E23011A-CA8C-4EB7-AD16-C2C1CC5A49CD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D7DB2FE5-DD68-4C77-8F64-AE0025E244CA}" type="parTrans" cxnId="{09642393-1A72-41EE-B96D-644680EEDE68}">
      <dgm:prSet/>
      <dgm:spPr/>
      <dgm:t>
        <a:bodyPr/>
        <a:lstStyle/>
        <a:p>
          <a:endParaRPr lang="en-GB"/>
        </a:p>
      </dgm:t>
    </dgm:pt>
    <dgm:pt modelId="{CF5B6CB1-5063-483A-A179-01025E58C35E}" type="sibTrans" cxnId="{09642393-1A72-41EE-B96D-644680EEDE68}">
      <dgm:prSet/>
      <dgm:spPr/>
      <dgm:t>
        <a:bodyPr/>
        <a:lstStyle/>
        <a:p>
          <a:endParaRPr lang="en-GB"/>
        </a:p>
      </dgm:t>
    </dgm:pt>
    <dgm:pt modelId="{3B1CB660-F5B5-4AEF-A1D1-C5E2ACCA5D39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8067548B-D873-43A5-B78B-417AEC1CD0B9}" type="parTrans" cxnId="{DB8D67B7-85A7-4EA1-ADA0-10BC2AC82992}">
      <dgm:prSet/>
      <dgm:spPr/>
      <dgm:t>
        <a:bodyPr/>
        <a:lstStyle/>
        <a:p>
          <a:endParaRPr lang="en-GB"/>
        </a:p>
      </dgm:t>
    </dgm:pt>
    <dgm:pt modelId="{B7B3A86F-2D64-452C-8B3E-540AFD96FCB4}" type="sibTrans" cxnId="{DB8D67B7-85A7-4EA1-ADA0-10BC2AC82992}">
      <dgm:prSet/>
      <dgm:spPr/>
      <dgm:t>
        <a:bodyPr/>
        <a:lstStyle/>
        <a:p>
          <a:endParaRPr lang="en-GB"/>
        </a:p>
      </dgm:t>
    </dgm:pt>
    <dgm:pt modelId="{619CF026-7CFF-4AC3-810F-BA6D9D5032B3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CC045155-78E5-4001-AF38-C82EE5C21A39}" type="parTrans" cxnId="{610187B9-B3B8-49E8-B6E4-7EDB88451DAC}">
      <dgm:prSet/>
      <dgm:spPr/>
      <dgm:t>
        <a:bodyPr/>
        <a:lstStyle/>
        <a:p>
          <a:endParaRPr lang="en-GB"/>
        </a:p>
      </dgm:t>
    </dgm:pt>
    <dgm:pt modelId="{F8782DA3-2A0F-4F51-99A6-6B1197E60EF5}" type="sibTrans" cxnId="{610187B9-B3B8-49E8-B6E4-7EDB88451DAC}">
      <dgm:prSet/>
      <dgm:spPr/>
      <dgm:t>
        <a:bodyPr/>
        <a:lstStyle/>
        <a:p>
          <a:endParaRPr lang="en-GB"/>
        </a:p>
      </dgm:t>
    </dgm:pt>
    <dgm:pt modelId="{5281C5C5-1AB9-4516-AC55-337FDC1691DC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CB012FFD-9A8B-49CA-B111-519D3959CC5E}" type="parTrans" cxnId="{43E07C03-4DB3-4067-BC74-B701F9A33FB2}">
      <dgm:prSet/>
      <dgm:spPr/>
      <dgm:t>
        <a:bodyPr/>
        <a:lstStyle/>
        <a:p>
          <a:endParaRPr lang="en-GB"/>
        </a:p>
      </dgm:t>
    </dgm:pt>
    <dgm:pt modelId="{D8D28DCD-5A5C-4D0D-A580-E284BD08D348}" type="sibTrans" cxnId="{43E07C03-4DB3-4067-BC74-B701F9A33FB2}">
      <dgm:prSet/>
      <dgm:spPr/>
      <dgm:t>
        <a:bodyPr/>
        <a:lstStyle/>
        <a:p>
          <a:endParaRPr lang="en-GB"/>
        </a:p>
      </dgm:t>
    </dgm:pt>
    <dgm:pt modelId="{8F7B1DD5-269D-40F0-8DE2-E17CD5B2FFB2}">
      <dgm:prSet phldrT="[Text]" custT="1"/>
      <dgm:spPr/>
      <dgm:t>
        <a:bodyPr/>
        <a:lstStyle/>
        <a:p>
          <a:r>
            <a:rPr lang="en-GB" sz="1400" dirty="0"/>
            <a:t>O</a:t>
          </a:r>
        </a:p>
      </dgm:t>
    </dgm:pt>
    <dgm:pt modelId="{C1396C64-FC77-4845-AB98-26DE90478C97}" type="parTrans" cxnId="{6C31CC16-9A0F-437E-9A0B-F1007A6F9FC4}">
      <dgm:prSet/>
      <dgm:spPr/>
      <dgm:t>
        <a:bodyPr/>
        <a:lstStyle/>
        <a:p>
          <a:endParaRPr lang="en-GB"/>
        </a:p>
      </dgm:t>
    </dgm:pt>
    <dgm:pt modelId="{C32B1868-F9C3-48CD-A32E-52E164157A15}" type="sibTrans" cxnId="{6C31CC16-9A0F-437E-9A0B-F1007A6F9FC4}">
      <dgm:prSet/>
      <dgm:spPr/>
      <dgm:t>
        <a:bodyPr/>
        <a:lstStyle/>
        <a:p>
          <a:endParaRPr lang="en-GB"/>
        </a:p>
      </dgm:t>
    </dgm:pt>
    <dgm:pt modelId="{7DA76DB5-E137-4184-A172-64B2D9E7C5D4}">
      <dgm:prSet phldrT="[Text]" custT="1"/>
      <dgm:spPr/>
      <dgm:t>
        <a:bodyPr/>
        <a:lstStyle/>
        <a:p>
          <a:r>
            <a:rPr lang="en-GB" sz="1400" dirty="0"/>
            <a:t>X</a:t>
          </a:r>
        </a:p>
      </dgm:t>
    </dgm:pt>
    <dgm:pt modelId="{57AF4E63-21CB-4ECB-B491-C2E239B3428F}" type="parTrans" cxnId="{336EA8FD-11A3-49BB-9340-2C3F7C83DFA0}">
      <dgm:prSet/>
      <dgm:spPr/>
      <dgm:t>
        <a:bodyPr/>
        <a:lstStyle/>
        <a:p>
          <a:endParaRPr lang="en-GB"/>
        </a:p>
      </dgm:t>
    </dgm:pt>
    <dgm:pt modelId="{40D74DD8-75E6-4CAF-BA42-A3CEE2483619}" type="sibTrans" cxnId="{336EA8FD-11A3-49BB-9340-2C3F7C83DFA0}">
      <dgm:prSet/>
      <dgm:spPr/>
      <dgm:t>
        <a:bodyPr/>
        <a:lstStyle/>
        <a:p>
          <a:endParaRPr lang="en-GB"/>
        </a:p>
      </dgm:t>
    </dgm:pt>
    <dgm:pt modelId="{75A45E93-ECB9-4363-9383-CA3B42611887}">
      <dgm:prSet phldrT="[Text]" custT="1"/>
      <dgm:spPr/>
      <dgm:t>
        <a:bodyPr/>
        <a:lstStyle/>
        <a:p>
          <a:r>
            <a:rPr lang="en-GB" sz="1400" dirty="0"/>
            <a:t>O</a:t>
          </a:r>
        </a:p>
      </dgm:t>
    </dgm:pt>
    <dgm:pt modelId="{3F0249C1-45DE-4093-84A9-4C93615AFB00}" type="parTrans" cxnId="{E3A2332C-1330-48B3-80D0-CAE48B06EC64}">
      <dgm:prSet/>
      <dgm:spPr/>
      <dgm:t>
        <a:bodyPr/>
        <a:lstStyle/>
        <a:p>
          <a:endParaRPr lang="en-GB"/>
        </a:p>
      </dgm:t>
    </dgm:pt>
    <dgm:pt modelId="{A283575D-9911-4823-A0D9-474B9920C6CC}" type="sibTrans" cxnId="{E3A2332C-1330-48B3-80D0-CAE48B06EC64}">
      <dgm:prSet/>
      <dgm:spPr/>
      <dgm:t>
        <a:bodyPr/>
        <a:lstStyle/>
        <a:p>
          <a:endParaRPr lang="en-GB"/>
        </a:p>
      </dgm:t>
    </dgm:pt>
    <dgm:pt modelId="{822D18E5-42CA-498C-923B-E5308095F368}">
      <dgm:prSet phldrT="[Text]" custT="1"/>
      <dgm:spPr/>
      <dgm:t>
        <a:bodyPr/>
        <a:lstStyle/>
        <a:p>
          <a:r>
            <a:rPr lang="en-GB" sz="1400" dirty="0"/>
            <a:t>O</a:t>
          </a:r>
        </a:p>
      </dgm:t>
    </dgm:pt>
    <dgm:pt modelId="{CC8D2BBA-76CE-41CC-AC13-B55E3283FDF7}" type="parTrans" cxnId="{B6C90736-D9F3-4E13-824A-339E05AC731B}">
      <dgm:prSet/>
      <dgm:spPr/>
      <dgm:t>
        <a:bodyPr/>
        <a:lstStyle/>
        <a:p>
          <a:endParaRPr lang="en-GB"/>
        </a:p>
      </dgm:t>
    </dgm:pt>
    <dgm:pt modelId="{17495C85-D136-41F5-A68E-8A8244E64A44}" type="sibTrans" cxnId="{B6C90736-D9F3-4E13-824A-339E05AC731B}">
      <dgm:prSet/>
      <dgm:spPr/>
      <dgm:t>
        <a:bodyPr/>
        <a:lstStyle/>
        <a:p>
          <a:endParaRPr lang="en-GB"/>
        </a:p>
      </dgm:t>
    </dgm:pt>
    <dgm:pt modelId="{03F54F71-CD77-436A-BB08-3C25348ED52B}" type="pres">
      <dgm:prSet presAssocID="{D01A6545-9BD5-4488-86B2-B1C14F3262D3}" presName="linearFlow" presStyleCnt="0">
        <dgm:presLayoutVars>
          <dgm:dir/>
          <dgm:resizeHandles val="exact"/>
        </dgm:presLayoutVars>
      </dgm:prSet>
      <dgm:spPr/>
    </dgm:pt>
    <dgm:pt modelId="{52698EDC-8CE5-4BBC-AE15-FD148422BCDD}" type="pres">
      <dgm:prSet presAssocID="{72D20A34-A8CF-4376-AA21-BF6949AEA9FB}" presName="composite" presStyleCnt="0"/>
      <dgm:spPr/>
    </dgm:pt>
    <dgm:pt modelId="{00339787-A64B-4A5B-9ECB-5B00E51A5A09}" type="pres">
      <dgm:prSet presAssocID="{72D20A34-A8CF-4376-AA21-BF6949AEA9FB}" presName="imgShp" presStyleLbl="fgImgPlace1" presStyleIdx="0" presStyleCnt="14" custLinFactY="22369" custLinFactNeighborX="2074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618B9A93-1A44-4B17-9234-648FDB57B531}" type="pres">
      <dgm:prSet presAssocID="{72D20A34-A8CF-4376-AA21-BF6949AEA9FB}" presName="txShp" presStyleLbl="node1" presStyleIdx="0" presStyleCnt="14" custFlipHor="0" custScaleX="22943" custLinFactNeighborX="-35066" custLinFactNeighborY="-362">
        <dgm:presLayoutVars>
          <dgm:bulletEnabled val="1"/>
        </dgm:presLayoutVars>
      </dgm:prSet>
      <dgm:spPr/>
    </dgm:pt>
    <dgm:pt modelId="{5583237D-DA74-4846-9E1A-0BA43406B070}" type="pres">
      <dgm:prSet presAssocID="{8B630C56-8A42-4E4A-9FD9-D98E7B6D22CE}" presName="spacing" presStyleCnt="0"/>
      <dgm:spPr/>
    </dgm:pt>
    <dgm:pt modelId="{0D621CEF-899C-47C0-8CEF-FABBCE985986}" type="pres">
      <dgm:prSet presAssocID="{A5605D04-0F8B-4A54-92C9-579DE89BF7BF}" presName="composite" presStyleCnt="0"/>
      <dgm:spPr/>
    </dgm:pt>
    <dgm:pt modelId="{4F511860-8B08-4071-8E31-7C43E3B3F9CF}" type="pres">
      <dgm:prSet presAssocID="{A5605D04-0F8B-4A54-92C9-579DE89BF7BF}" presName="imgShp" presStyleLbl="fgImgPlace1" presStyleIdx="1" presStyleCnt="1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1FC80AC1-8557-4E34-98E4-2BDC25D77B34}" type="pres">
      <dgm:prSet presAssocID="{A5605D04-0F8B-4A54-92C9-579DE89BF7BF}" presName="txShp" presStyleLbl="node1" presStyleIdx="1" presStyleCnt="14" custFlipHor="0" custScaleX="22943" custLinFactNeighborX="-35066" custLinFactNeighborY="-362">
        <dgm:presLayoutVars>
          <dgm:bulletEnabled val="1"/>
        </dgm:presLayoutVars>
      </dgm:prSet>
      <dgm:spPr/>
    </dgm:pt>
    <dgm:pt modelId="{14C20442-BBCB-4212-B47A-FBFB6526EA1D}" type="pres">
      <dgm:prSet presAssocID="{B46002F0-8536-48C3-825B-ED82CDF9E8ED}" presName="spacing" presStyleCnt="0"/>
      <dgm:spPr/>
    </dgm:pt>
    <dgm:pt modelId="{DB9E684A-A65C-4D75-9F25-AEFB76412C9C}" type="pres">
      <dgm:prSet presAssocID="{B61D89F5-C2B3-4871-9917-3B2FDEA6AEE0}" presName="composite" presStyleCnt="0"/>
      <dgm:spPr/>
    </dgm:pt>
    <dgm:pt modelId="{A77EA315-E870-461F-907C-40D515595685}" type="pres">
      <dgm:prSet presAssocID="{B61D89F5-C2B3-4871-9917-3B2FDEA6AEE0}" presName="imgShp" presStyleLbl="fgImgPlace1" presStyleIdx="2" presStyleCnt="14" custLinFactNeighborX="-304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D7305749-16FA-4F6D-B22D-18CD44D9B612}" type="pres">
      <dgm:prSet presAssocID="{B61D89F5-C2B3-4871-9917-3B2FDEA6AEE0}" presName="txShp" presStyleLbl="node1" presStyleIdx="2" presStyleCnt="14" custFlipHor="0" custScaleX="22990" custLinFactY="-100000" custLinFactNeighborX="-35084" custLinFactNeighborY="-159067">
        <dgm:presLayoutVars>
          <dgm:bulletEnabled val="1"/>
        </dgm:presLayoutVars>
      </dgm:prSet>
      <dgm:spPr/>
    </dgm:pt>
    <dgm:pt modelId="{2B45910A-9BFE-4F2C-805F-D2C7917BFC13}" type="pres">
      <dgm:prSet presAssocID="{8AA6B7E9-5B41-4D9C-9C6F-7958CE6648B3}" presName="spacing" presStyleCnt="0"/>
      <dgm:spPr/>
    </dgm:pt>
    <dgm:pt modelId="{33037F61-9374-4FF8-A333-78921E52D69F}" type="pres">
      <dgm:prSet presAssocID="{706A9E69-01B3-410F-A6D1-F836B69DC82A}" presName="composite" presStyleCnt="0"/>
      <dgm:spPr/>
    </dgm:pt>
    <dgm:pt modelId="{00468B3D-57B3-415F-B3FA-C84CA5E4A633}" type="pres">
      <dgm:prSet presAssocID="{706A9E69-01B3-410F-A6D1-F836B69DC82A}" presName="imgShp" presStyleLbl="fgImgPlace1" presStyleIdx="3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61C530B-2937-4F38-958A-98E44F968970}" type="pres">
      <dgm:prSet presAssocID="{706A9E69-01B3-410F-A6D1-F836B69DC82A}" presName="txShp" presStyleLbl="node1" presStyleIdx="3" presStyleCnt="14" custFlipHor="0" custScaleX="22935" custLinFactY="-100000" custLinFactNeighborX="-35056" custLinFactNeighborY="-159313">
        <dgm:presLayoutVars>
          <dgm:bulletEnabled val="1"/>
        </dgm:presLayoutVars>
      </dgm:prSet>
      <dgm:spPr/>
    </dgm:pt>
    <dgm:pt modelId="{22892CB8-6D84-4024-916B-EE61551CDE96}" type="pres">
      <dgm:prSet presAssocID="{D122C16C-4623-4DD9-996B-CE595B088B34}" presName="spacing" presStyleCnt="0"/>
      <dgm:spPr/>
    </dgm:pt>
    <dgm:pt modelId="{D197A7FF-6EE3-42AA-A9C3-F3E6DD2D14FB}" type="pres">
      <dgm:prSet presAssocID="{EB995408-6B54-441B-BC07-9CD456DF411E}" presName="composite" presStyleCnt="0"/>
      <dgm:spPr/>
    </dgm:pt>
    <dgm:pt modelId="{1BC8E878-BFDB-4CE9-88DE-B4FC0A7B9347}" type="pres">
      <dgm:prSet presAssocID="{EB995408-6B54-441B-BC07-9CD456DF411E}" presName="imgShp" presStyleLbl="fgImgPlace1" presStyleIdx="4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26A6C306-F949-4E68-8305-012F2FDC9FB5}" type="pres">
      <dgm:prSet presAssocID="{EB995408-6B54-441B-BC07-9CD456DF411E}" presName="txShp" presStyleLbl="node1" presStyleIdx="4" presStyleCnt="14" custFlipHor="0" custScaleX="22773" custLinFactY="-100000" custLinFactNeighborX="-35063" custLinFactNeighborY="-156330">
        <dgm:presLayoutVars>
          <dgm:bulletEnabled val="1"/>
        </dgm:presLayoutVars>
      </dgm:prSet>
      <dgm:spPr/>
    </dgm:pt>
    <dgm:pt modelId="{D9C35B87-7EB7-4AB3-8167-B22D944B2EDA}" type="pres">
      <dgm:prSet presAssocID="{E7ADBDF7-2671-4946-A717-76B8B099C1ED}" presName="spacing" presStyleCnt="0"/>
      <dgm:spPr/>
    </dgm:pt>
    <dgm:pt modelId="{FDB84370-9CDF-4ED9-B02C-33C6DB57C874}" type="pres">
      <dgm:prSet presAssocID="{6E23011A-CA8C-4EB7-AD16-C2C1CC5A49CD}" presName="composite" presStyleCnt="0"/>
      <dgm:spPr/>
    </dgm:pt>
    <dgm:pt modelId="{A3B6EB1B-F92B-4200-B49D-BBE80F40A2C6}" type="pres">
      <dgm:prSet presAssocID="{6E23011A-CA8C-4EB7-AD16-C2C1CC5A49CD}" presName="imgShp" presStyleLbl="fgImgPlace1" presStyleIdx="5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A61DECE8-692A-4E85-AED3-732F5FE4B547}" type="pres">
      <dgm:prSet presAssocID="{6E23011A-CA8C-4EB7-AD16-C2C1CC5A49CD}" presName="txShp" presStyleLbl="node1" presStyleIdx="5" presStyleCnt="14" custFlipHor="0" custScaleX="22797" custLinFactY="-100000" custLinFactNeighborX="-35062" custLinFactNeighborY="-158485">
        <dgm:presLayoutVars>
          <dgm:bulletEnabled val="1"/>
        </dgm:presLayoutVars>
      </dgm:prSet>
      <dgm:spPr/>
    </dgm:pt>
    <dgm:pt modelId="{EF6CC8DC-FA45-4EFC-99C1-913142A8B039}" type="pres">
      <dgm:prSet presAssocID="{CF5B6CB1-5063-483A-A179-01025E58C35E}" presName="spacing" presStyleCnt="0"/>
      <dgm:spPr/>
    </dgm:pt>
    <dgm:pt modelId="{B27EB1B6-98A0-4039-975D-CE337DAED295}" type="pres">
      <dgm:prSet presAssocID="{3B1CB660-F5B5-4AEF-A1D1-C5E2ACCA5D39}" presName="composite" presStyleCnt="0"/>
      <dgm:spPr/>
    </dgm:pt>
    <dgm:pt modelId="{84080F92-9871-4225-A29F-88711A569355}" type="pres">
      <dgm:prSet presAssocID="{3B1CB660-F5B5-4AEF-A1D1-C5E2ACCA5D39}" presName="imgShp" presStyleLbl="fgImgPlace1" presStyleIdx="6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3E554A8-4F2D-4F14-B371-D2E3E2B9D8A6}" type="pres">
      <dgm:prSet presAssocID="{3B1CB660-F5B5-4AEF-A1D1-C5E2ACCA5D39}" presName="txShp" presStyleLbl="node1" presStyleIdx="6" presStyleCnt="14" custFlipHor="0" custScaleX="22776" custLinFactY="-100000" custLinFactNeighborX="-35219" custLinFactNeighborY="-161164">
        <dgm:presLayoutVars>
          <dgm:bulletEnabled val="1"/>
        </dgm:presLayoutVars>
      </dgm:prSet>
      <dgm:spPr/>
    </dgm:pt>
    <dgm:pt modelId="{592BAF4E-5F72-455E-84E5-96048BD40CCF}" type="pres">
      <dgm:prSet presAssocID="{B7B3A86F-2D64-452C-8B3E-540AFD96FCB4}" presName="spacing" presStyleCnt="0"/>
      <dgm:spPr/>
    </dgm:pt>
    <dgm:pt modelId="{20EAD2BA-4433-4085-B967-2B86CC6FA7AF}" type="pres">
      <dgm:prSet presAssocID="{619CF026-7CFF-4AC3-810F-BA6D9D5032B3}" presName="composite" presStyleCnt="0"/>
      <dgm:spPr/>
    </dgm:pt>
    <dgm:pt modelId="{0B9DBFCB-55C5-4D8B-B7AC-905C5C7843D4}" type="pres">
      <dgm:prSet presAssocID="{619CF026-7CFF-4AC3-810F-BA6D9D5032B3}" presName="imgShp" presStyleLbl="fgImgPlace1" presStyleIdx="7" presStyleCnt="14" custLinFactY="-23406" custLinFactNeighborX="3111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40BEB4E-246B-4853-8A82-BA95B9691910}" type="pres">
      <dgm:prSet presAssocID="{619CF026-7CFF-4AC3-810F-BA6D9D5032B3}" presName="txShp" presStyleLbl="node1" presStyleIdx="7" presStyleCnt="14" custFlipHor="0" custScaleX="23285" custLinFactY="-100000" custLinFactNeighborX="-34498" custLinFactNeighborY="-158854">
        <dgm:presLayoutVars>
          <dgm:bulletEnabled val="1"/>
        </dgm:presLayoutVars>
      </dgm:prSet>
      <dgm:spPr/>
    </dgm:pt>
    <dgm:pt modelId="{66E02C9D-4BCB-49C6-A0F8-ADEFDDBCECF3}" type="pres">
      <dgm:prSet presAssocID="{F8782DA3-2A0F-4F51-99A6-6B1197E60EF5}" presName="spacing" presStyleCnt="0"/>
      <dgm:spPr/>
    </dgm:pt>
    <dgm:pt modelId="{46369697-DBCC-437A-A02B-74B3926E1D48}" type="pres">
      <dgm:prSet presAssocID="{5281C5C5-1AB9-4516-AC55-337FDC1691DC}" presName="composite" presStyleCnt="0"/>
      <dgm:spPr/>
    </dgm:pt>
    <dgm:pt modelId="{0FDD14BA-67BF-4C55-B1E7-FC5A0B4B1524}" type="pres">
      <dgm:prSet presAssocID="{5281C5C5-1AB9-4516-AC55-337FDC1691DC}" presName="imgShp" presStyleLbl="fgImgPlace1" presStyleIdx="8" presStyleCnt="14" custLinFactY="-100000" custLinFactNeighborY="-1571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FC24EC9D-D30A-473E-BD65-BFBCD8E0582F}" type="pres">
      <dgm:prSet presAssocID="{5281C5C5-1AB9-4516-AC55-337FDC1691DC}" presName="txShp" presStyleLbl="node1" presStyleIdx="8" presStyleCnt="14" custFlipHor="0" custScaleX="22848" custLinFactY="-100000" custLinFactNeighborX="-34411" custLinFactNeighborY="-156782">
        <dgm:presLayoutVars>
          <dgm:bulletEnabled val="1"/>
        </dgm:presLayoutVars>
      </dgm:prSet>
      <dgm:spPr/>
    </dgm:pt>
    <dgm:pt modelId="{F31FF2E5-87EC-47B3-BD6E-4B39BD4B5ED6}" type="pres">
      <dgm:prSet presAssocID="{D8D28DCD-5A5C-4D0D-A580-E284BD08D348}" presName="spacing" presStyleCnt="0"/>
      <dgm:spPr/>
    </dgm:pt>
    <dgm:pt modelId="{0DFA2ED5-EFF4-419E-8D9D-0F5BD9FCB01F}" type="pres">
      <dgm:prSet presAssocID="{8F7B1DD5-269D-40F0-8DE2-E17CD5B2FFB2}" presName="composite" presStyleCnt="0"/>
      <dgm:spPr/>
    </dgm:pt>
    <dgm:pt modelId="{A270D875-858D-447D-95CB-08111B3A2F98}" type="pres">
      <dgm:prSet presAssocID="{8F7B1DD5-269D-40F0-8DE2-E17CD5B2FFB2}" presName="imgShp" presStyleLbl="fgImgPlace1" presStyleIdx="9" presStyleCnt="14" custLinFactY="-219403" custLinFactNeighborY="-3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0B204F4-7185-4CE2-BBC4-A6240E465985}" type="pres">
      <dgm:prSet presAssocID="{8F7B1DD5-269D-40F0-8DE2-E17CD5B2FFB2}" presName="txShp" presStyleLbl="node1" presStyleIdx="9" presStyleCnt="14" custFlipHor="0" custScaleX="23378" custLinFactY="-218513" custLinFactNeighborX="-34563" custLinFactNeighborY="-300000">
        <dgm:presLayoutVars>
          <dgm:bulletEnabled val="1"/>
        </dgm:presLayoutVars>
      </dgm:prSet>
      <dgm:spPr/>
    </dgm:pt>
    <dgm:pt modelId="{C5B4E284-4A24-4BA4-AF7B-7F4E97287868}" type="pres">
      <dgm:prSet presAssocID="{C32B1868-F9C3-48CD-A32E-52E164157A15}" presName="spacing" presStyleCnt="0"/>
      <dgm:spPr/>
    </dgm:pt>
    <dgm:pt modelId="{EF53B57F-46A4-4C26-8D40-D1024F818BA2}" type="pres">
      <dgm:prSet presAssocID="{934293D5-E72D-49BA-AE6E-B3C4AD139193}" presName="composite" presStyleCnt="0"/>
      <dgm:spPr/>
    </dgm:pt>
    <dgm:pt modelId="{BA5EEBE5-F7AB-4AE6-94FD-9F4A1DFDDD7D}" type="pres">
      <dgm:prSet presAssocID="{934293D5-E72D-49BA-AE6E-B3C4AD139193}" presName="imgShp" presStyleLbl="fgImgPlace1" presStyleIdx="10" presStyleCnt="14" custLinFactY="-300000" custLinFactNeighborX="-4148" custLinFactNeighborY="-34925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616737AF-ACF1-49B6-ABEC-36D85244D600}" type="pres">
      <dgm:prSet presAssocID="{934293D5-E72D-49BA-AE6E-B3C4AD139193}" presName="txShp" presStyleLbl="node1" presStyleIdx="10" presStyleCnt="14" custFlipHor="0" custScaleX="22872" custLinFactY="-216918" custLinFactNeighborX="-34406" custLinFactNeighborY="-300000">
        <dgm:presLayoutVars>
          <dgm:bulletEnabled val="1"/>
        </dgm:presLayoutVars>
      </dgm:prSet>
      <dgm:spPr/>
    </dgm:pt>
    <dgm:pt modelId="{3689AAEC-C3B4-4705-AA87-1664EB3B58F9}" type="pres">
      <dgm:prSet presAssocID="{B17693AD-7CF3-4AA2-982C-1F96D764951D}" presName="spacing" presStyleCnt="0"/>
      <dgm:spPr/>
    </dgm:pt>
    <dgm:pt modelId="{A7B83167-4395-4B41-85FB-A15B3B25774A}" type="pres">
      <dgm:prSet presAssocID="{7DA76DB5-E137-4184-A172-64B2D9E7C5D4}" presName="composite" presStyleCnt="0"/>
      <dgm:spPr/>
    </dgm:pt>
    <dgm:pt modelId="{EBE98AB2-957F-4FB9-AE43-963B380D9848}" type="pres">
      <dgm:prSet presAssocID="{7DA76DB5-E137-4184-A172-64B2D9E7C5D4}" presName="imgShp" presStyleLbl="fgImgPlace1" presStyleIdx="11" presStyleCnt="14" custLinFactY="-700000" custLinFactNeighborX="-7379" custLinFactNeighborY="-72489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BDED9F30-AD15-4C01-B954-6B59417446B3}" type="pres">
      <dgm:prSet presAssocID="{7DA76DB5-E137-4184-A172-64B2D9E7C5D4}" presName="txShp" presStyleLbl="node1" presStyleIdx="11" presStyleCnt="14" custFlipHor="0" custScaleX="22943" custLinFactY="-411374" custLinFactNeighborX="-35060" custLinFactNeighborY="-500000">
        <dgm:presLayoutVars>
          <dgm:bulletEnabled val="1"/>
        </dgm:presLayoutVars>
      </dgm:prSet>
      <dgm:spPr/>
    </dgm:pt>
    <dgm:pt modelId="{B4F72C27-B9EC-4389-9C3C-881ED5DF2F34}" type="pres">
      <dgm:prSet presAssocID="{40D74DD8-75E6-4CAF-BA42-A3CEE2483619}" presName="spacing" presStyleCnt="0"/>
      <dgm:spPr/>
    </dgm:pt>
    <dgm:pt modelId="{2B62B490-B80F-45BA-9EFA-276042EFEA0E}" type="pres">
      <dgm:prSet presAssocID="{75A45E93-ECB9-4363-9383-CA3B42611887}" presName="composite" presStyleCnt="0"/>
      <dgm:spPr/>
    </dgm:pt>
    <dgm:pt modelId="{1AB22519-7F0F-47D7-A7EE-43EE8E893F0D}" type="pres">
      <dgm:prSet presAssocID="{75A45E93-ECB9-4363-9383-CA3B42611887}" presName="imgShp" presStyleLbl="fgImgPlace1" presStyleIdx="12" presStyleCnt="14" custLinFactY="-569515" custLinFactNeighborX="154" custLinFactNeighborY="-600000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22E7D6D5-EAC3-4C26-8557-84CE4597E99B}" type="pres">
      <dgm:prSet presAssocID="{75A45E93-ECB9-4363-9383-CA3B42611887}" presName="txShp" presStyleLbl="node1" presStyleIdx="12" presStyleCnt="14" custFlipHor="0" custScaleX="22943" custLinFactY="-568103" custLinFactNeighborX="-35066" custLinFactNeighborY="-600000">
        <dgm:presLayoutVars>
          <dgm:bulletEnabled val="1"/>
        </dgm:presLayoutVars>
      </dgm:prSet>
      <dgm:spPr/>
    </dgm:pt>
    <dgm:pt modelId="{2149F006-37F4-4A11-B723-E089E6F191D7}" type="pres">
      <dgm:prSet presAssocID="{A283575D-9911-4823-A0D9-474B9920C6CC}" presName="spacing" presStyleCnt="0"/>
      <dgm:spPr/>
    </dgm:pt>
    <dgm:pt modelId="{CB035F7E-DD98-4103-94AB-15EC91940E34}" type="pres">
      <dgm:prSet presAssocID="{822D18E5-42CA-498C-923B-E5308095F368}" presName="composite" presStyleCnt="0"/>
      <dgm:spPr/>
    </dgm:pt>
    <dgm:pt modelId="{2230C6F0-B342-4AC8-8F6D-F1D52CB14CBA}" type="pres">
      <dgm:prSet presAssocID="{822D18E5-42CA-498C-923B-E5308095F368}" presName="imgShp" presStyleLbl="fgImgPlace1" presStyleIdx="13" presStyleCnt="14" custAng="498764" custLinFactY="-565411" custLinFactNeighborX="-1697" custLinFactNeighborY="-60000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E43C461B-5E79-4110-BB82-7BF5243D5A8A}" type="pres">
      <dgm:prSet presAssocID="{822D18E5-42CA-498C-923B-E5308095F368}" presName="txShp" presStyleLbl="node1" presStyleIdx="13" presStyleCnt="14" custFlipHor="0" custScaleX="22943" custLinFactY="-700000" custLinFactNeighborX="-35204" custLinFactNeighborY="-725161">
        <dgm:presLayoutVars>
          <dgm:bulletEnabled val="1"/>
        </dgm:presLayoutVars>
      </dgm:prSet>
      <dgm:spPr/>
    </dgm:pt>
  </dgm:ptLst>
  <dgm:cxnLst>
    <dgm:cxn modelId="{A0828B02-46BC-4AF1-8CFB-4C41689A8BBB}" type="presOf" srcId="{A5605D04-0F8B-4A54-92C9-579DE89BF7BF}" destId="{1FC80AC1-8557-4E34-98E4-2BDC25D77B34}" srcOrd="0" destOrd="0" presId="urn:microsoft.com/office/officeart/2005/8/layout/vList3"/>
    <dgm:cxn modelId="{43E07C03-4DB3-4067-BC74-B701F9A33FB2}" srcId="{D01A6545-9BD5-4488-86B2-B1C14F3262D3}" destId="{5281C5C5-1AB9-4516-AC55-337FDC1691DC}" srcOrd="8" destOrd="0" parTransId="{CB012FFD-9A8B-49CA-B111-519D3959CC5E}" sibTransId="{D8D28DCD-5A5C-4D0D-A580-E284BD08D348}"/>
    <dgm:cxn modelId="{C639A905-F458-427E-BC89-EE981F47DE26}" type="presOf" srcId="{7DA76DB5-E137-4184-A172-64B2D9E7C5D4}" destId="{BDED9F30-AD15-4C01-B954-6B59417446B3}" srcOrd="0" destOrd="0" presId="urn:microsoft.com/office/officeart/2005/8/layout/vList3"/>
    <dgm:cxn modelId="{4419D405-76B5-4188-8693-8328C9FF0289}" srcId="{D01A6545-9BD5-4488-86B2-B1C14F3262D3}" destId="{A5605D04-0F8B-4A54-92C9-579DE89BF7BF}" srcOrd="1" destOrd="0" parTransId="{4F0577AB-D8CC-4922-8C0A-81BDE9F60736}" sibTransId="{B46002F0-8536-48C3-825B-ED82CDF9E8ED}"/>
    <dgm:cxn modelId="{48CD250B-8776-4222-85DD-AAA2FE755BAF}" type="presOf" srcId="{619CF026-7CFF-4AC3-810F-BA6D9D5032B3}" destId="{F40BEB4E-246B-4853-8A82-BA95B9691910}" srcOrd="0" destOrd="0" presId="urn:microsoft.com/office/officeart/2005/8/layout/vList3"/>
    <dgm:cxn modelId="{6C31CC16-9A0F-437E-9A0B-F1007A6F9FC4}" srcId="{D01A6545-9BD5-4488-86B2-B1C14F3262D3}" destId="{8F7B1DD5-269D-40F0-8DE2-E17CD5B2FFB2}" srcOrd="9" destOrd="0" parTransId="{C1396C64-FC77-4845-AB98-26DE90478C97}" sibTransId="{C32B1868-F9C3-48CD-A32E-52E164157A15}"/>
    <dgm:cxn modelId="{102D221D-DFE7-4E3C-A36C-713A9F443136}" type="presOf" srcId="{EB995408-6B54-441B-BC07-9CD456DF411E}" destId="{26A6C306-F949-4E68-8305-012F2FDC9FB5}" srcOrd="0" destOrd="0" presId="urn:microsoft.com/office/officeart/2005/8/layout/vList3"/>
    <dgm:cxn modelId="{0D8E2F27-7BE3-4C61-9756-4D0DC5A24B08}" srcId="{D01A6545-9BD5-4488-86B2-B1C14F3262D3}" destId="{72D20A34-A8CF-4376-AA21-BF6949AEA9FB}" srcOrd="0" destOrd="0" parTransId="{C8C6BFC1-6408-4110-9D01-6EDA2A25E84F}" sibTransId="{8B630C56-8A42-4E4A-9FD9-D98E7B6D22CE}"/>
    <dgm:cxn modelId="{7A970E28-8F44-4D9A-B7CA-A5A0783977EA}" type="presOf" srcId="{5281C5C5-1AB9-4516-AC55-337FDC1691DC}" destId="{FC24EC9D-D30A-473E-BD65-BFBCD8E0582F}" srcOrd="0" destOrd="0" presId="urn:microsoft.com/office/officeart/2005/8/layout/vList3"/>
    <dgm:cxn modelId="{E3A2332C-1330-48B3-80D0-CAE48B06EC64}" srcId="{D01A6545-9BD5-4488-86B2-B1C14F3262D3}" destId="{75A45E93-ECB9-4363-9383-CA3B42611887}" srcOrd="12" destOrd="0" parTransId="{3F0249C1-45DE-4093-84A9-4C93615AFB00}" sibTransId="{A283575D-9911-4823-A0D9-474B9920C6CC}"/>
    <dgm:cxn modelId="{D562DF30-6E70-46D4-AE09-CFA1487E596C}" type="presOf" srcId="{3B1CB660-F5B5-4AEF-A1D1-C5E2ACCA5D39}" destId="{33E554A8-4F2D-4F14-B371-D2E3E2B9D8A6}" srcOrd="0" destOrd="0" presId="urn:microsoft.com/office/officeart/2005/8/layout/vList3"/>
    <dgm:cxn modelId="{77ADD831-91FE-430D-9669-36626AC8444C}" type="presOf" srcId="{8F7B1DD5-269D-40F0-8DE2-E17CD5B2FFB2}" destId="{30B204F4-7185-4CE2-BBC4-A6240E465985}" srcOrd="0" destOrd="0" presId="urn:microsoft.com/office/officeart/2005/8/layout/vList3"/>
    <dgm:cxn modelId="{0DA60533-DCC8-4E40-B8B3-AD8775B1A10B}" srcId="{D01A6545-9BD5-4488-86B2-B1C14F3262D3}" destId="{706A9E69-01B3-410F-A6D1-F836B69DC82A}" srcOrd="3" destOrd="0" parTransId="{74CD69EC-ECEB-4A3F-990F-BFA4967636B4}" sibTransId="{D122C16C-4623-4DD9-996B-CE595B088B34}"/>
    <dgm:cxn modelId="{B6C90736-D9F3-4E13-824A-339E05AC731B}" srcId="{D01A6545-9BD5-4488-86B2-B1C14F3262D3}" destId="{822D18E5-42CA-498C-923B-E5308095F368}" srcOrd="13" destOrd="0" parTransId="{CC8D2BBA-76CE-41CC-AC13-B55E3283FDF7}" sibTransId="{17495C85-D136-41F5-A68E-8A8244E64A44}"/>
    <dgm:cxn modelId="{3E11E939-C8C3-4023-95F2-FD3C79EFD15C}" srcId="{D01A6545-9BD5-4488-86B2-B1C14F3262D3}" destId="{934293D5-E72D-49BA-AE6E-B3C4AD139193}" srcOrd="10" destOrd="0" parTransId="{84B63421-7ADA-4962-9DCD-908FC2B6DDA2}" sibTransId="{B17693AD-7CF3-4AA2-982C-1F96D764951D}"/>
    <dgm:cxn modelId="{FCB42D3B-4C82-4474-90B1-604874B74298}" srcId="{D01A6545-9BD5-4488-86B2-B1C14F3262D3}" destId="{EB995408-6B54-441B-BC07-9CD456DF411E}" srcOrd="4" destOrd="0" parTransId="{721EFBB8-9413-41EC-8277-942809EC5D7F}" sibTransId="{E7ADBDF7-2671-4946-A717-76B8B099C1ED}"/>
    <dgm:cxn modelId="{77A7DF61-03A1-4EB5-A434-2541178BCA60}" type="presOf" srcId="{75A45E93-ECB9-4363-9383-CA3B42611887}" destId="{22E7D6D5-EAC3-4C26-8557-84CE4597E99B}" srcOrd="0" destOrd="0" presId="urn:microsoft.com/office/officeart/2005/8/layout/vList3"/>
    <dgm:cxn modelId="{09AF606B-A6DC-4EEB-8521-7CABCBF39FBF}" type="presOf" srcId="{72D20A34-A8CF-4376-AA21-BF6949AEA9FB}" destId="{618B9A93-1A44-4B17-9234-648FDB57B531}" srcOrd="0" destOrd="0" presId="urn:microsoft.com/office/officeart/2005/8/layout/vList3"/>
    <dgm:cxn modelId="{DD20575A-9781-4185-BC8D-F735B5FE4FB9}" srcId="{D01A6545-9BD5-4488-86B2-B1C14F3262D3}" destId="{B61D89F5-C2B3-4871-9917-3B2FDEA6AEE0}" srcOrd="2" destOrd="0" parTransId="{7957CB75-CBC7-4B3B-9B97-AB31C064BAA4}" sibTransId="{8AA6B7E9-5B41-4D9C-9C6F-7958CE6648B3}"/>
    <dgm:cxn modelId="{09642393-1A72-41EE-B96D-644680EEDE68}" srcId="{D01A6545-9BD5-4488-86B2-B1C14F3262D3}" destId="{6E23011A-CA8C-4EB7-AD16-C2C1CC5A49CD}" srcOrd="5" destOrd="0" parTransId="{D7DB2FE5-DD68-4C77-8F64-AE0025E244CA}" sibTransId="{CF5B6CB1-5063-483A-A179-01025E58C35E}"/>
    <dgm:cxn modelId="{DB8D67B7-85A7-4EA1-ADA0-10BC2AC82992}" srcId="{D01A6545-9BD5-4488-86B2-B1C14F3262D3}" destId="{3B1CB660-F5B5-4AEF-A1D1-C5E2ACCA5D39}" srcOrd="6" destOrd="0" parTransId="{8067548B-D873-43A5-B78B-417AEC1CD0B9}" sibTransId="{B7B3A86F-2D64-452C-8B3E-540AFD96FCB4}"/>
    <dgm:cxn modelId="{610187B9-B3B8-49E8-B6E4-7EDB88451DAC}" srcId="{D01A6545-9BD5-4488-86B2-B1C14F3262D3}" destId="{619CF026-7CFF-4AC3-810F-BA6D9D5032B3}" srcOrd="7" destOrd="0" parTransId="{CC045155-78E5-4001-AF38-C82EE5C21A39}" sibTransId="{F8782DA3-2A0F-4F51-99A6-6B1197E60EF5}"/>
    <dgm:cxn modelId="{51EC55BB-3F50-494A-9F14-4323EFF881A7}" type="presOf" srcId="{934293D5-E72D-49BA-AE6E-B3C4AD139193}" destId="{616737AF-ACF1-49B6-ABEC-36D85244D600}" srcOrd="0" destOrd="0" presId="urn:microsoft.com/office/officeart/2005/8/layout/vList3"/>
    <dgm:cxn modelId="{4FAF62C0-0849-4F5C-9349-EF63DDBEC2DE}" type="presOf" srcId="{706A9E69-01B3-410F-A6D1-F836B69DC82A}" destId="{961C530B-2937-4F38-958A-98E44F968970}" srcOrd="0" destOrd="0" presId="urn:microsoft.com/office/officeart/2005/8/layout/vList3"/>
    <dgm:cxn modelId="{74A3FACA-A7E6-4178-A440-6D9D8B199FAA}" type="presOf" srcId="{D01A6545-9BD5-4488-86B2-B1C14F3262D3}" destId="{03F54F71-CD77-436A-BB08-3C25348ED52B}" srcOrd="0" destOrd="0" presId="urn:microsoft.com/office/officeart/2005/8/layout/vList3"/>
    <dgm:cxn modelId="{580542CC-A072-4C06-8B8D-D321EA36C1A2}" type="presOf" srcId="{B61D89F5-C2B3-4871-9917-3B2FDEA6AEE0}" destId="{D7305749-16FA-4F6D-B22D-18CD44D9B612}" srcOrd="0" destOrd="0" presId="urn:microsoft.com/office/officeart/2005/8/layout/vList3"/>
    <dgm:cxn modelId="{B4A8AFEF-A719-46E5-B8D4-2D06A44302BE}" type="presOf" srcId="{822D18E5-42CA-498C-923B-E5308095F368}" destId="{E43C461B-5E79-4110-BB82-7BF5243D5A8A}" srcOrd="0" destOrd="0" presId="urn:microsoft.com/office/officeart/2005/8/layout/vList3"/>
    <dgm:cxn modelId="{F13C0EF5-49C4-4FE8-93E4-A8861C135AEE}" type="presOf" srcId="{6E23011A-CA8C-4EB7-AD16-C2C1CC5A49CD}" destId="{A61DECE8-692A-4E85-AED3-732F5FE4B547}" srcOrd="0" destOrd="0" presId="urn:microsoft.com/office/officeart/2005/8/layout/vList3"/>
    <dgm:cxn modelId="{336EA8FD-11A3-49BB-9340-2C3F7C83DFA0}" srcId="{D01A6545-9BD5-4488-86B2-B1C14F3262D3}" destId="{7DA76DB5-E137-4184-A172-64B2D9E7C5D4}" srcOrd="11" destOrd="0" parTransId="{57AF4E63-21CB-4ECB-B491-C2E239B3428F}" sibTransId="{40D74DD8-75E6-4CAF-BA42-A3CEE2483619}"/>
    <dgm:cxn modelId="{2CE31AF2-1658-45B5-BC8A-CCAE4105A309}" type="presParOf" srcId="{03F54F71-CD77-436A-BB08-3C25348ED52B}" destId="{52698EDC-8CE5-4BBC-AE15-FD148422BCDD}" srcOrd="0" destOrd="0" presId="urn:microsoft.com/office/officeart/2005/8/layout/vList3"/>
    <dgm:cxn modelId="{3DC17348-1077-43A0-AACD-CA89DB053F69}" type="presParOf" srcId="{52698EDC-8CE5-4BBC-AE15-FD148422BCDD}" destId="{00339787-A64B-4A5B-9ECB-5B00E51A5A09}" srcOrd="0" destOrd="0" presId="urn:microsoft.com/office/officeart/2005/8/layout/vList3"/>
    <dgm:cxn modelId="{F64615B0-E202-4E86-A1AE-1BD88F653043}" type="presParOf" srcId="{52698EDC-8CE5-4BBC-AE15-FD148422BCDD}" destId="{618B9A93-1A44-4B17-9234-648FDB57B531}" srcOrd="1" destOrd="0" presId="urn:microsoft.com/office/officeart/2005/8/layout/vList3"/>
    <dgm:cxn modelId="{D3CCBCFF-B54E-480E-99FA-714254357D79}" type="presParOf" srcId="{03F54F71-CD77-436A-BB08-3C25348ED52B}" destId="{5583237D-DA74-4846-9E1A-0BA43406B070}" srcOrd="1" destOrd="0" presId="urn:microsoft.com/office/officeart/2005/8/layout/vList3"/>
    <dgm:cxn modelId="{0E41F0B4-B745-4C9A-B18F-3C624A79C366}" type="presParOf" srcId="{03F54F71-CD77-436A-BB08-3C25348ED52B}" destId="{0D621CEF-899C-47C0-8CEF-FABBCE985986}" srcOrd="2" destOrd="0" presId="urn:microsoft.com/office/officeart/2005/8/layout/vList3"/>
    <dgm:cxn modelId="{6D8E2A0B-B40E-4ED7-929C-77D0B842F081}" type="presParOf" srcId="{0D621CEF-899C-47C0-8CEF-FABBCE985986}" destId="{4F511860-8B08-4071-8E31-7C43E3B3F9CF}" srcOrd="0" destOrd="0" presId="urn:microsoft.com/office/officeart/2005/8/layout/vList3"/>
    <dgm:cxn modelId="{EA447DD3-3A1B-4ACA-B1ED-E0DF203ADBD1}" type="presParOf" srcId="{0D621CEF-899C-47C0-8CEF-FABBCE985986}" destId="{1FC80AC1-8557-4E34-98E4-2BDC25D77B34}" srcOrd="1" destOrd="0" presId="urn:microsoft.com/office/officeart/2005/8/layout/vList3"/>
    <dgm:cxn modelId="{06D1F12C-3AB1-4420-A5E3-18AFCB3E7BDF}" type="presParOf" srcId="{03F54F71-CD77-436A-BB08-3C25348ED52B}" destId="{14C20442-BBCB-4212-B47A-FBFB6526EA1D}" srcOrd="3" destOrd="0" presId="urn:microsoft.com/office/officeart/2005/8/layout/vList3"/>
    <dgm:cxn modelId="{9FA3C98B-FDE5-4E85-9833-118C778C2D1B}" type="presParOf" srcId="{03F54F71-CD77-436A-BB08-3C25348ED52B}" destId="{DB9E684A-A65C-4D75-9F25-AEFB76412C9C}" srcOrd="4" destOrd="0" presId="urn:microsoft.com/office/officeart/2005/8/layout/vList3"/>
    <dgm:cxn modelId="{80BA8F9C-13D4-4F89-9C3C-8370D125BC73}" type="presParOf" srcId="{DB9E684A-A65C-4D75-9F25-AEFB76412C9C}" destId="{A77EA315-E870-461F-907C-40D515595685}" srcOrd="0" destOrd="0" presId="urn:microsoft.com/office/officeart/2005/8/layout/vList3"/>
    <dgm:cxn modelId="{FD2D616A-52C8-49E4-8044-075E08C14FA9}" type="presParOf" srcId="{DB9E684A-A65C-4D75-9F25-AEFB76412C9C}" destId="{D7305749-16FA-4F6D-B22D-18CD44D9B612}" srcOrd="1" destOrd="0" presId="urn:microsoft.com/office/officeart/2005/8/layout/vList3"/>
    <dgm:cxn modelId="{EE7886F3-C219-4AB6-B1F5-15F7A97C19A9}" type="presParOf" srcId="{03F54F71-CD77-436A-BB08-3C25348ED52B}" destId="{2B45910A-9BFE-4F2C-805F-D2C7917BFC13}" srcOrd="5" destOrd="0" presId="urn:microsoft.com/office/officeart/2005/8/layout/vList3"/>
    <dgm:cxn modelId="{D1FE4967-AA7A-40E4-9C82-76D7EDD1FA47}" type="presParOf" srcId="{03F54F71-CD77-436A-BB08-3C25348ED52B}" destId="{33037F61-9374-4FF8-A333-78921E52D69F}" srcOrd="6" destOrd="0" presId="urn:microsoft.com/office/officeart/2005/8/layout/vList3"/>
    <dgm:cxn modelId="{CA40BA5A-73B7-44CB-A48F-F1258552F356}" type="presParOf" srcId="{33037F61-9374-4FF8-A333-78921E52D69F}" destId="{00468B3D-57B3-415F-B3FA-C84CA5E4A633}" srcOrd="0" destOrd="0" presId="urn:microsoft.com/office/officeart/2005/8/layout/vList3"/>
    <dgm:cxn modelId="{9F1AF006-7182-48EF-A16C-9FEF03A3C5BD}" type="presParOf" srcId="{33037F61-9374-4FF8-A333-78921E52D69F}" destId="{961C530B-2937-4F38-958A-98E44F968970}" srcOrd="1" destOrd="0" presId="urn:microsoft.com/office/officeart/2005/8/layout/vList3"/>
    <dgm:cxn modelId="{83289F1F-874A-4F28-B412-B5BFBF2DA6AC}" type="presParOf" srcId="{03F54F71-CD77-436A-BB08-3C25348ED52B}" destId="{22892CB8-6D84-4024-916B-EE61551CDE96}" srcOrd="7" destOrd="0" presId="urn:microsoft.com/office/officeart/2005/8/layout/vList3"/>
    <dgm:cxn modelId="{867BCB24-4231-452A-AFB4-A121EDB5EB7E}" type="presParOf" srcId="{03F54F71-CD77-436A-BB08-3C25348ED52B}" destId="{D197A7FF-6EE3-42AA-A9C3-F3E6DD2D14FB}" srcOrd="8" destOrd="0" presId="urn:microsoft.com/office/officeart/2005/8/layout/vList3"/>
    <dgm:cxn modelId="{248F6662-4813-4C87-8438-51ACCC16FD79}" type="presParOf" srcId="{D197A7FF-6EE3-42AA-A9C3-F3E6DD2D14FB}" destId="{1BC8E878-BFDB-4CE9-88DE-B4FC0A7B9347}" srcOrd="0" destOrd="0" presId="urn:microsoft.com/office/officeart/2005/8/layout/vList3"/>
    <dgm:cxn modelId="{86739E11-A483-4AA0-9675-71BB8F56D17E}" type="presParOf" srcId="{D197A7FF-6EE3-42AA-A9C3-F3E6DD2D14FB}" destId="{26A6C306-F949-4E68-8305-012F2FDC9FB5}" srcOrd="1" destOrd="0" presId="urn:microsoft.com/office/officeart/2005/8/layout/vList3"/>
    <dgm:cxn modelId="{17C58CAD-2753-4A6F-8934-AD15AE2E85BB}" type="presParOf" srcId="{03F54F71-CD77-436A-BB08-3C25348ED52B}" destId="{D9C35B87-7EB7-4AB3-8167-B22D944B2EDA}" srcOrd="9" destOrd="0" presId="urn:microsoft.com/office/officeart/2005/8/layout/vList3"/>
    <dgm:cxn modelId="{45CE516E-CAC9-4BB4-85E3-4A336BC34D81}" type="presParOf" srcId="{03F54F71-CD77-436A-BB08-3C25348ED52B}" destId="{FDB84370-9CDF-4ED9-B02C-33C6DB57C874}" srcOrd="10" destOrd="0" presId="urn:microsoft.com/office/officeart/2005/8/layout/vList3"/>
    <dgm:cxn modelId="{A97A843D-887C-42D8-94FC-C3345A438112}" type="presParOf" srcId="{FDB84370-9CDF-4ED9-B02C-33C6DB57C874}" destId="{A3B6EB1B-F92B-4200-B49D-BBE80F40A2C6}" srcOrd="0" destOrd="0" presId="urn:microsoft.com/office/officeart/2005/8/layout/vList3"/>
    <dgm:cxn modelId="{BD6FC44C-14E5-4A33-8CE0-811A422A399E}" type="presParOf" srcId="{FDB84370-9CDF-4ED9-B02C-33C6DB57C874}" destId="{A61DECE8-692A-4E85-AED3-732F5FE4B547}" srcOrd="1" destOrd="0" presId="urn:microsoft.com/office/officeart/2005/8/layout/vList3"/>
    <dgm:cxn modelId="{B2260EF6-6BC0-40D9-90F8-63C8F69C401D}" type="presParOf" srcId="{03F54F71-CD77-436A-BB08-3C25348ED52B}" destId="{EF6CC8DC-FA45-4EFC-99C1-913142A8B039}" srcOrd="11" destOrd="0" presId="urn:microsoft.com/office/officeart/2005/8/layout/vList3"/>
    <dgm:cxn modelId="{DBC3F779-3C54-4D8B-B624-8BF4874C7E02}" type="presParOf" srcId="{03F54F71-CD77-436A-BB08-3C25348ED52B}" destId="{B27EB1B6-98A0-4039-975D-CE337DAED295}" srcOrd="12" destOrd="0" presId="urn:microsoft.com/office/officeart/2005/8/layout/vList3"/>
    <dgm:cxn modelId="{709C84A0-3DB1-4A81-A4EF-29A90C03A5D2}" type="presParOf" srcId="{B27EB1B6-98A0-4039-975D-CE337DAED295}" destId="{84080F92-9871-4225-A29F-88711A569355}" srcOrd="0" destOrd="0" presId="urn:microsoft.com/office/officeart/2005/8/layout/vList3"/>
    <dgm:cxn modelId="{BFD9FA84-4FA8-4A64-8213-C735B80FAE8D}" type="presParOf" srcId="{B27EB1B6-98A0-4039-975D-CE337DAED295}" destId="{33E554A8-4F2D-4F14-B371-D2E3E2B9D8A6}" srcOrd="1" destOrd="0" presId="urn:microsoft.com/office/officeart/2005/8/layout/vList3"/>
    <dgm:cxn modelId="{648DE51B-2141-42B3-866B-A4C8E3E04224}" type="presParOf" srcId="{03F54F71-CD77-436A-BB08-3C25348ED52B}" destId="{592BAF4E-5F72-455E-84E5-96048BD40CCF}" srcOrd="13" destOrd="0" presId="urn:microsoft.com/office/officeart/2005/8/layout/vList3"/>
    <dgm:cxn modelId="{DAC23341-BF1E-4388-9099-70EE818DDB7C}" type="presParOf" srcId="{03F54F71-CD77-436A-BB08-3C25348ED52B}" destId="{20EAD2BA-4433-4085-B967-2B86CC6FA7AF}" srcOrd="14" destOrd="0" presId="urn:microsoft.com/office/officeart/2005/8/layout/vList3"/>
    <dgm:cxn modelId="{03A2BA1B-5C2C-476D-BF67-5AAB9B5DECAB}" type="presParOf" srcId="{20EAD2BA-4433-4085-B967-2B86CC6FA7AF}" destId="{0B9DBFCB-55C5-4D8B-B7AC-905C5C7843D4}" srcOrd="0" destOrd="0" presId="urn:microsoft.com/office/officeart/2005/8/layout/vList3"/>
    <dgm:cxn modelId="{EF46FD67-3BD9-4D7E-8A39-A74634B718ED}" type="presParOf" srcId="{20EAD2BA-4433-4085-B967-2B86CC6FA7AF}" destId="{F40BEB4E-246B-4853-8A82-BA95B9691910}" srcOrd="1" destOrd="0" presId="urn:microsoft.com/office/officeart/2005/8/layout/vList3"/>
    <dgm:cxn modelId="{CB18BC9D-6F1C-4ECC-B216-1DB6180B3AAF}" type="presParOf" srcId="{03F54F71-CD77-436A-BB08-3C25348ED52B}" destId="{66E02C9D-4BCB-49C6-A0F8-ADEFDDBCECF3}" srcOrd="15" destOrd="0" presId="urn:microsoft.com/office/officeart/2005/8/layout/vList3"/>
    <dgm:cxn modelId="{443044AC-E214-43B4-A5AA-77A77DD1CDF4}" type="presParOf" srcId="{03F54F71-CD77-436A-BB08-3C25348ED52B}" destId="{46369697-DBCC-437A-A02B-74B3926E1D48}" srcOrd="16" destOrd="0" presId="urn:microsoft.com/office/officeart/2005/8/layout/vList3"/>
    <dgm:cxn modelId="{3F383251-5F56-42F5-B25B-15A4B5712F6F}" type="presParOf" srcId="{46369697-DBCC-437A-A02B-74B3926E1D48}" destId="{0FDD14BA-67BF-4C55-B1E7-FC5A0B4B1524}" srcOrd="0" destOrd="0" presId="urn:microsoft.com/office/officeart/2005/8/layout/vList3"/>
    <dgm:cxn modelId="{E68A1A12-51FF-4801-A989-C1CE66281530}" type="presParOf" srcId="{46369697-DBCC-437A-A02B-74B3926E1D48}" destId="{FC24EC9D-D30A-473E-BD65-BFBCD8E0582F}" srcOrd="1" destOrd="0" presId="urn:microsoft.com/office/officeart/2005/8/layout/vList3"/>
    <dgm:cxn modelId="{7A4165B6-AF52-46C3-B4B8-8A45E0B0A416}" type="presParOf" srcId="{03F54F71-CD77-436A-BB08-3C25348ED52B}" destId="{F31FF2E5-87EC-47B3-BD6E-4B39BD4B5ED6}" srcOrd="17" destOrd="0" presId="urn:microsoft.com/office/officeart/2005/8/layout/vList3"/>
    <dgm:cxn modelId="{4BF53159-1DE3-4104-87B6-0EC1F679F43E}" type="presParOf" srcId="{03F54F71-CD77-436A-BB08-3C25348ED52B}" destId="{0DFA2ED5-EFF4-419E-8D9D-0F5BD9FCB01F}" srcOrd="18" destOrd="0" presId="urn:microsoft.com/office/officeart/2005/8/layout/vList3"/>
    <dgm:cxn modelId="{48F817DA-1184-43DD-AC01-132BD78807ED}" type="presParOf" srcId="{0DFA2ED5-EFF4-419E-8D9D-0F5BD9FCB01F}" destId="{A270D875-858D-447D-95CB-08111B3A2F98}" srcOrd="0" destOrd="0" presId="urn:microsoft.com/office/officeart/2005/8/layout/vList3"/>
    <dgm:cxn modelId="{CCA06108-09E6-418A-A218-A8A9EFAB5530}" type="presParOf" srcId="{0DFA2ED5-EFF4-419E-8D9D-0F5BD9FCB01F}" destId="{30B204F4-7185-4CE2-BBC4-A6240E465985}" srcOrd="1" destOrd="0" presId="urn:microsoft.com/office/officeart/2005/8/layout/vList3"/>
    <dgm:cxn modelId="{C576AE33-0C0D-4C21-A1C2-F9D4A6EA9DA3}" type="presParOf" srcId="{03F54F71-CD77-436A-BB08-3C25348ED52B}" destId="{C5B4E284-4A24-4BA4-AF7B-7F4E97287868}" srcOrd="19" destOrd="0" presId="urn:microsoft.com/office/officeart/2005/8/layout/vList3"/>
    <dgm:cxn modelId="{45F4EE9A-6DBE-41DF-8686-0D3CF0C2B9D0}" type="presParOf" srcId="{03F54F71-CD77-436A-BB08-3C25348ED52B}" destId="{EF53B57F-46A4-4C26-8D40-D1024F818BA2}" srcOrd="20" destOrd="0" presId="urn:microsoft.com/office/officeart/2005/8/layout/vList3"/>
    <dgm:cxn modelId="{6BC39849-7611-4C7D-9541-40C3AA13B562}" type="presParOf" srcId="{EF53B57F-46A4-4C26-8D40-D1024F818BA2}" destId="{BA5EEBE5-F7AB-4AE6-94FD-9F4A1DFDDD7D}" srcOrd="0" destOrd="0" presId="urn:microsoft.com/office/officeart/2005/8/layout/vList3"/>
    <dgm:cxn modelId="{E309B73E-3A5E-4EC4-A72E-7801986F278E}" type="presParOf" srcId="{EF53B57F-46A4-4C26-8D40-D1024F818BA2}" destId="{616737AF-ACF1-49B6-ABEC-36D85244D600}" srcOrd="1" destOrd="0" presId="urn:microsoft.com/office/officeart/2005/8/layout/vList3"/>
    <dgm:cxn modelId="{59E6D007-0157-48AC-BCBC-DDD50992FE26}" type="presParOf" srcId="{03F54F71-CD77-436A-BB08-3C25348ED52B}" destId="{3689AAEC-C3B4-4705-AA87-1664EB3B58F9}" srcOrd="21" destOrd="0" presId="urn:microsoft.com/office/officeart/2005/8/layout/vList3"/>
    <dgm:cxn modelId="{DC4FF416-A50D-4D21-90E6-6714DC80B326}" type="presParOf" srcId="{03F54F71-CD77-436A-BB08-3C25348ED52B}" destId="{A7B83167-4395-4B41-85FB-A15B3B25774A}" srcOrd="22" destOrd="0" presId="urn:microsoft.com/office/officeart/2005/8/layout/vList3"/>
    <dgm:cxn modelId="{82D9767D-D366-461A-B405-19BC180CC3B9}" type="presParOf" srcId="{A7B83167-4395-4B41-85FB-A15B3B25774A}" destId="{EBE98AB2-957F-4FB9-AE43-963B380D9848}" srcOrd="0" destOrd="0" presId="urn:microsoft.com/office/officeart/2005/8/layout/vList3"/>
    <dgm:cxn modelId="{3B5BCE59-C14E-4702-A594-F126AE160C9D}" type="presParOf" srcId="{A7B83167-4395-4B41-85FB-A15B3B25774A}" destId="{BDED9F30-AD15-4C01-B954-6B59417446B3}" srcOrd="1" destOrd="0" presId="urn:microsoft.com/office/officeart/2005/8/layout/vList3"/>
    <dgm:cxn modelId="{BD8CE987-BAB2-4E14-9B5D-2FD5F316CEEF}" type="presParOf" srcId="{03F54F71-CD77-436A-BB08-3C25348ED52B}" destId="{B4F72C27-B9EC-4389-9C3C-881ED5DF2F34}" srcOrd="23" destOrd="0" presId="urn:microsoft.com/office/officeart/2005/8/layout/vList3"/>
    <dgm:cxn modelId="{59A5854E-E46E-4636-9397-FFDC43B45C68}" type="presParOf" srcId="{03F54F71-CD77-436A-BB08-3C25348ED52B}" destId="{2B62B490-B80F-45BA-9EFA-276042EFEA0E}" srcOrd="24" destOrd="0" presId="urn:microsoft.com/office/officeart/2005/8/layout/vList3"/>
    <dgm:cxn modelId="{7D0AED4A-2245-4FEA-BB75-E4FF9EB745FB}" type="presParOf" srcId="{2B62B490-B80F-45BA-9EFA-276042EFEA0E}" destId="{1AB22519-7F0F-47D7-A7EE-43EE8E893F0D}" srcOrd="0" destOrd="0" presId="urn:microsoft.com/office/officeart/2005/8/layout/vList3"/>
    <dgm:cxn modelId="{CBA32AF9-C55F-48DB-896C-FF3BBD2F7483}" type="presParOf" srcId="{2B62B490-B80F-45BA-9EFA-276042EFEA0E}" destId="{22E7D6D5-EAC3-4C26-8557-84CE4597E99B}" srcOrd="1" destOrd="0" presId="urn:microsoft.com/office/officeart/2005/8/layout/vList3"/>
    <dgm:cxn modelId="{2D7B7D45-5B40-4462-8B2D-E686033D3015}" type="presParOf" srcId="{03F54F71-CD77-436A-BB08-3C25348ED52B}" destId="{2149F006-37F4-4A11-B723-E089E6F191D7}" srcOrd="25" destOrd="0" presId="urn:microsoft.com/office/officeart/2005/8/layout/vList3"/>
    <dgm:cxn modelId="{E07127F6-DFA6-42A3-876F-9C3E4A4696B5}" type="presParOf" srcId="{03F54F71-CD77-436A-BB08-3C25348ED52B}" destId="{CB035F7E-DD98-4103-94AB-15EC91940E34}" srcOrd="26" destOrd="0" presId="urn:microsoft.com/office/officeart/2005/8/layout/vList3"/>
    <dgm:cxn modelId="{8FCD9C9E-98C2-4362-A507-F7E5DCC0177B}" type="presParOf" srcId="{CB035F7E-DD98-4103-94AB-15EC91940E34}" destId="{2230C6F0-B342-4AC8-8F6D-F1D52CB14CBA}" srcOrd="0" destOrd="0" presId="urn:microsoft.com/office/officeart/2005/8/layout/vList3"/>
    <dgm:cxn modelId="{1FADA414-B34A-4ACB-93A4-8FB89A1388DE}" type="presParOf" srcId="{CB035F7E-DD98-4103-94AB-15EC91940E34}" destId="{E43C461B-5E79-4110-BB82-7BF5243D5A8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A8A8E46-8EF4-4392-B6A9-8D801BDE3A3F}" type="doc">
      <dgm:prSet loTypeId="urn:microsoft.com/office/officeart/2005/8/layout/hierarchy3" loCatId="list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GB"/>
        </a:p>
      </dgm:t>
    </dgm:pt>
    <dgm:pt modelId="{C0172508-DF87-4535-ADDF-2CF97D7F9E39}">
      <dgm:prSet phldrT="[Text]"/>
      <dgm:spPr/>
      <dgm:t>
        <a:bodyPr/>
        <a:lstStyle/>
        <a:p>
          <a:r>
            <a:rPr lang="en-GB" dirty="0"/>
            <a:t>Keres</a:t>
          </a:r>
          <a:r>
            <a:rPr lang="hu-HU" dirty="0"/>
            <a:t>é</a:t>
          </a:r>
          <a:r>
            <a:rPr lang="en-GB" dirty="0"/>
            <a:t>s</a:t>
          </a:r>
        </a:p>
      </dgm:t>
    </dgm:pt>
    <dgm:pt modelId="{E833D29F-0E4F-4FBA-A75E-18E9E1D61DC4}" type="parTrans" cxnId="{2535D4EB-786F-4526-9E11-3627F2D5EEAD}">
      <dgm:prSet/>
      <dgm:spPr/>
      <dgm:t>
        <a:bodyPr/>
        <a:lstStyle/>
        <a:p>
          <a:endParaRPr lang="en-GB"/>
        </a:p>
      </dgm:t>
    </dgm:pt>
    <dgm:pt modelId="{51EAF10E-D726-4777-B365-E2FFEA3715B4}" type="sibTrans" cxnId="{2535D4EB-786F-4526-9E11-3627F2D5EEAD}">
      <dgm:prSet/>
      <dgm:spPr/>
      <dgm:t>
        <a:bodyPr/>
        <a:lstStyle/>
        <a:p>
          <a:endParaRPr lang="en-GB"/>
        </a:p>
      </dgm:t>
    </dgm:pt>
    <dgm:pt modelId="{5E3E4E5A-B8D6-4E95-8FAB-1C71F1E7B4DF}" type="pres">
      <dgm:prSet presAssocID="{4A8A8E46-8EF4-4392-B6A9-8D801BDE3A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F35F774-7211-4EB0-9DFD-C6A706FF00D4}" type="pres">
      <dgm:prSet presAssocID="{C0172508-DF87-4535-ADDF-2CF97D7F9E39}" presName="root" presStyleCnt="0"/>
      <dgm:spPr/>
    </dgm:pt>
    <dgm:pt modelId="{35AE6F3F-096B-476B-B5E7-47542C9A5966}" type="pres">
      <dgm:prSet presAssocID="{C0172508-DF87-4535-ADDF-2CF97D7F9E39}" presName="rootComposite" presStyleCnt="0"/>
      <dgm:spPr/>
    </dgm:pt>
    <dgm:pt modelId="{B0924F3A-1917-47B6-A815-C42966690490}" type="pres">
      <dgm:prSet presAssocID="{C0172508-DF87-4535-ADDF-2CF97D7F9E39}" presName="rootText" presStyleLbl="node1" presStyleIdx="0" presStyleCnt="1" custScaleX="113709" custLinFactNeighborX="83460" custLinFactNeighborY="832"/>
      <dgm:spPr/>
    </dgm:pt>
    <dgm:pt modelId="{50213CB9-8300-4D8D-A77C-FCC58B08563F}" type="pres">
      <dgm:prSet presAssocID="{C0172508-DF87-4535-ADDF-2CF97D7F9E39}" presName="rootConnector" presStyleLbl="node1" presStyleIdx="0" presStyleCnt="1"/>
      <dgm:spPr/>
    </dgm:pt>
    <dgm:pt modelId="{9085FCA9-519A-492B-8C06-FC5430AB4F5F}" type="pres">
      <dgm:prSet presAssocID="{C0172508-DF87-4535-ADDF-2CF97D7F9E39}" presName="childShape" presStyleCnt="0"/>
      <dgm:spPr/>
    </dgm:pt>
  </dgm:ptLst>
  <dgm:cxnLst>
    <dgm:cxn modelId="{693E210B-2105-4544-AE8F-9A9BAA999298}" type="presOf" srcId="{4A8A8E46-8EF4-4392-B6A9-8D801BDE3A3F}" destId="{5E3E4E5A-B8D6-4E95-8FAB-1C71F1E7B4DF}" srcOrd="0" destOrd="0" presId="urn:microsoft.com/office/officeart/2005/8/layout/hierarchy3"/>
    <dgm:cxn modelId="{29FB03A6-9E0A-4407-863A-B8C3A67241CF}" type="presOf" srcId="{C0172508-DF87-4535-ADDF-2CF97D7F9E39}" destId="{50213CB9-8300-4D8D-A77C-FCC58B08563F}" srcOrd="1" destOrd="0" presId="urn:microsoft.com/office/officeart/2005/8/layout/hierarchy3"/>
    <dgm:cxn modelId="{D48481EA-E954-4D80-A009-48F4FDDEE9E0}" type="presOf" srcId="{C0172508-DF87-4535-ADDF-2CF97D7F9E39}" destId="{B0924F3A-1917-47B6-A815-C42966690490}" srcOrd="0" destOrd="0" presId="urn:microsoft.com/office/officeart/2005/8/layout/hierarchy3"/>
    <dgm:cxn modelId="{2535D4EB-786F-4526-9E11-3627F2D5EEAD}" srcId="{4A8A8E46-8EF4-4392-B6A9-8D801BDE3A3F}" destId="{C0172508-DF87-4535-ADDF-2CF97D7F9E39}" srcOrd="0" destOrd="0" parTransId="{E833D29F-0E4F-4FBA-A75E-18E9E1D61DC4}" sibTransId="{51EAF10E-D726-4777-B365-E2FFEA3715B4}"/>
    <dgm:cxn modelId="{AEBB6CD5-19B5-439A-9924-8F5D02693F14}" type="presParOf" srcId="{5E3E4E5A-B8D6-4E95-8FAB-1C71F1E7B4DF}" destId="{6F35F774-7211-4EB0-9DFD-C6A706FF00D4}" srcOrd="0" destOrd="0" presId="urn:microsoft.com/office/officeart/2005/8/layout/hierarchy3"/>
    <dgm:cxn modelId="{2854E790-689E-47C5-8C9F-8CD35BDB2036}" type="presParOf" srcId="{6F35F774-7211-4EB0-9DFD-C6A706FF00D4}" destId="{35AE6F3F-096B-476B-B5E7-47542C9A5966}" srcOrd="0" destOrd="0" presId="urn:microsoft.com/office/officeart/2005/8/layout/hierarchy3"/>
    <dgm:cxn modelId="{3CB28623-73EA-41C7-90BD-137CBCD36A56}" type="presParOf" srcId="{35AE6F3F-096B-476B-B5E7-47542C9A5966}" destId="{B0924F3A-1917-47B6-A815-C42966690490}" srcOrd="0" destOrd="0" presId="urn:microsoft.com/office/officeart/2005/8/layout/hierarchy3"/>
    <dgm:cxn modelId="{0AFF25AD-DD79-4509-B4AE-4F127085B956}" type="presParOf" srcId="{35AE6F3F-096B-476B-B5E7-47542C9A5966}" destId="{50213CB9-8300-4D8D-A77C-FCC58B08563F}" srcOrd="1" destOrd="0" presId="urn:microsoft.com/office/officeart/2005/8/layout/hierarchy3"/>
    <dgm:cxn modelId="{9D7EEE9D-4390-4B12-8FB3-F4F6E3549D0C}" type="presParOf" srcId="{6F35F774-7211-4EB0-9DFD-C6A706FF00D4}" destId="{9085FCA9-519A-492B-8C06-FC5430AB4F5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D1C9DAA-6210-4F6F-A9A4-42A9392B9F0F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809214-B6D3-406E-8B07-C794902A8653}">
      <dgm:prSet phldrT="[Text]"/>
      <dgm:spPr/>
      <dgm:t>
        <a:bodyPr/>
        <a:lstStyle/>
        <a:p>
          <a:r>
            <a:rPr lang="en-GB" dirty="0"/>
            <a:t>.</a:t>
          </a:r>
        </a:p>
      </dgm:t>
    </dgm:pt>
    <dgm:pt modelId="{5069D834-2DE0-47AD-9300-0B4C2B1797EC}" type="parTrans" cxnId="{B7636CDF-6EAB-488F-9FD3-141E3E9B08F0}">
      <dgm:prSet/>
      <dgm:spPr/>
      <dgm:t>
        <a:bodyPr/>
        <a:lstStyle/>
        <a:p>
          <a:endParaRPr lang="en-GB"/>
        </a:p>
      </dgm:t>
    </dgm:pt>
    <dgm:pt modelId="{6CF39AD6-D040-4DE3-9B06-E102AFB23B97}" type="sibTrans" cxnId="{B7636CDF-6EAB-488F-9FD3-141E3E9B08F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GB"/>
        </a:p>
      </dgm:t>
    </dgm:pt>
    <dgm:pt modelId="{A6B77C4D-8091-470F-9D34-9DEE1765557C}">
      <dgm:prSet phldrT="[Text]"/>
      <dgm:spPr/>
      <dgm:t>
        <a:bodyPr/>
        <a:lstStyle/>
        <a:p>
          <a:endParaRPr lang="en-GB" dirty="0"/>
        </a:p>
      </dgm:t>
    </dgm:pt>
    <dgm:pt modelId="{E9087D5B-1B15-4819-B843-D2015D7902D6}" type="parTrans" cxnId="{9A0A79A3-5759-4525-9711-AEBD3FDCB60C}">
      <dgm:prSet/>
      <dgm:spPr/>
      <dgm:t>
        <a:bodyPr/>
        <a:lstStyle/>
        <a:p>
          <a:endParaRPr lang="en-GB"/>
        </a:p>
      </dgm:t>
    </dgm:pt>
    <dgm:pt modelId="{B03F4ED7-A608-4B68-9D41-343AB8AE9CDB}" type="sibTrans" cxnId="{9A0A79A3-5759-4525-9711-AEBD3FDCB60C}">
      <dgm:prSet/>
      <dgm:spPr/>
      <dgm:t>
        <a:bodyPr/>
        <a:lstStyle/>
        <a:p>
          <a:endParaRPr lang="en-GB"/>
        </a:p>
      </dgm:t>
    </dgm:pt>
    <dgm:pt modelId="{F983310C-D7A3-44E6-B15F-3C15FBBF317C}">
      <dgm:prSet phldrT="[Text]"/>
      <dgm:spPr/>
      <dgm:t>
        <a:bodyPr/>
        <a:lstStyle/>
        <a:p>
          <a:endParaRPr lang="en-GB" dirty="0"/>
        </a:p>
      </dgm:t>
    </dgm:pt>
    <dgm:pt modelId="{8210E392-96B9-4884-B570-0280B50F734B}" type="parTrans" cxnId="{C45A0936-80A8-4D1E-A7D4-A7F0281627E0}">
      <dgm:prSet/>
      <dgm:spPr/>
      <dgm:t>
        <a:bodyPr/>
        <a:lstStyle/>
        <a:p>
          <a:endParaRPr lang="en-GB"/>
        </a:p>
      </dgm:t>
    </dgm:pt>
    <dgm:pt modelId="{FC226818-FC3D-48ED-B19C-EA9DEE503A76}" type="sibTrans" cxnId="{C45A0936-80A8-4D1E-A7D4-A7F0281627E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n-GB"/>
        </a:p>
      </dgm:t>
    </dgm:pt>
    <dgm:pt modelId="{A056FCCD-EA2E-4478-82B0-A94C4E12FC64}" type="pres">
      <dgm:prSet presAssocID="{BD1C9DAA-6210-4F6F-A9A4-42A9392B9F0F}" presName="Name0" presStyleCnt="0">
        <dgm:presLayoutVars>
          <dgm:chMax val="8"/>
          <dgm:chPref val="8"/>
          <dgm:dir/>
        </dgm:presLayoutVars>
      </dgm:prSet>
      <dgm:spPr/>
    </dgm:pt>
    <dgm:pt modelId="{9509672C-BB77-4954-8724-35AC2E8F7D52}" type="pres">
      <dgm:prSet presAssocID="{17809214-B6D3-406E-8B07-C794902A8653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8650A8C-2CD0-4530-87E3-36E0123B73F5}" type="pres">
      <dgm:prSet presAssocID="{17809214-B6D3-406E-8B07-C794902A8653}" presName="image_accent_1" presStyleCnt="0"/>
      <dgm:spPr/>
    </dgm:pt>
    <dgm:pt modelId="{14F4CB58-50C4-41E1-9C81-F896DA68AFFA}" type="pres">
      <dgm:prSet presAssocID="{17809214-B6D3-406E-8B07-C794902A8653}" presName="imageAccentRepeatNode" presStyleLbl="alignNode1" presStyleIdx="0" presStyleCnt="6" custFlipVert="1" custFlipHor="1" custScaleX="14829" custScaleY="27178" custLinFactNeighborX="-71011" custLinFactNeighborY="-76742"/>
      <dgm:spPr/>
    </dgm:pt>
    <dgm:pt modelId="{32A76452-84C0-488F-A944-10B2A2C79241}" type="pres">
      <dgm:prSet presAssocID="{17809214-B6D3-406E-8B07-C794902A8653}" presName="accent_1" presStyleLbl="alignNode1" presStyleIdx="1" presStyleCnt="6" custLinFactX="-128762" custLinFactY="9071" custLinFactNeighborX="-200000" custLinFactNeighborY="100000"/>
      <dgm:spPr/>
    </dgm:pt>
    <dgm:pt modelId="{871013A4-AB27-482C-B7C8-D0DC00A38C69}" type="pres">
      <dgm:prSet presAssocID="{6CF39AD6-D040-4DE3-9B06-E102AFB23B97}" presName="image_1" presStyleCnt="0"/>
      <dgm:spPr/>
    </dgm:pt>
    <dgm:pt modelId="{35A2D50A-D433-4DCB-BCB2-F9D49270064B}" type="pres">
      <dgm:prSet presAssocID="{6CF39AD6-D040-4DE3-9B06-E102AFB23B97}" presName="imageRepeatNode" presStyleLbl="fgImgPlace1" presStyleIdx="0" presStyleCnt="3" custScaleX="115056" custScaleY="113808" custLinFactNeighborX="-46268" custLinFactNeighborY="-61224"/>
      <dgm:spPr/>
    </dgm:pt>
    <dgm:pt modelId="{63E91271-DAE6-4B72-957F-7A6A7AFC5985}" type="pres">
      <dgm:prSet presAssocID="{A6B77C4D-8091-470F-9D34-9DEE1765557C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5520170-6308-4BE1-B36A-79C9438F661C}" type="pres">
      <dgm:prSet presAssocID="{A6B77C4D-8091-470F-9D34-9DEE1765557C}" presName="image_accent_2" presStyleCnt="0"/>
      <dgm:spPr/>
    </dgm:pt>
    <dgm:pt modelId="{A256A7C1-EE79-4371-84F3-5CAA747840BE}" type="pres">
      <dgm:prSet presAssocID="{A6B77C4D-8091-470F-9D34-9DEE1765557C}" presName="imageAccentRepeatNode" presStyleLbl="alignNode1" presStyleIdx="2" presStyleCnt="6" custFlipVert="0" custFlipHor="0" custScaleX="17396" custScaleY="17400" custLinFactX="-60376" custLinFactNeighborX="-100000" custLinFactNeighborY="11763"/>
      <dgm:spPr/>
    </dgm:pt>
    <dgm:pt modelId="{39832D6B-F3A4-4030-8F3D-A591412FBCBC}" type="pres">
      <dgm:prSet presAssocID="{B03F4ED7-A608-4B68-9D41-343AB8AE9CDB}" presName="image_2" presStyleCnt="0"/>
      <dgm:spPr/>
    </dgm:pt>
    <dgm:pt modelId="{D6DD2885-5DD6-4CE8-9479-8EFA4FBD54EE}" type="pres">
      <dgm:prSet presAssocID="{B03F4ED7-A608-4B68-9D41-343AB8AE9CDB}" presName="imageRepeatNode" presStyleLbl="fgImgPlace1" presStyleIdx="1" presStyleCnt="3" custScaleX="15376" custScaleY="14472" custLinFactX="-83004" custLinFactNeighborX="-100000" custLinFactNeighborY="11554"/>
      <dgm:spPr/>
    </dgm:pt>
    <dgm:pt modelId="{46A0F116-6B64-45CB-885C-4313BC7160CF}" type="pres">
      <dgm:prSet presAssocID="{F983310C-D7A3-44E6-B15F-3C15FBBF317C}" presName="image_accent_3" presStyleCnt="0"/>
      <dgm:spPr/>
    </dgm:pt>
    <dgm:pt modelId="{ACACEA3A-6D08-4DE4-B6D7-A6103B76D9A6}" type="pres">
      <dgm:prSet presAssocID="{F983310C-D7A3-44E6-B15F-3C15FBBF317C}" presName="imageAccentRepeatNode" presStyleLbl="alignNode1" presStyleIdx="3" presStyleCnt="6" custFlipVert="1" custFlipHor="0" custScaleX="13573" custScaleY="13568" custLinFactX="-6264" custLinFactY="7050" custLinFactNeighborX="-100000" custLinFactNeighborY="100000"/>
      <dgm:spPr/>
    </dgm:pt>
    <dgm:pt modelId="{50CE6738-0575-4103-B2AB-354CBAE93E6F}" type="pres">
      <dgm:prSet presAssocID="{F983310C-D7A3-44E6-B15F-3C15FBBF317C}" presName="parent_text_3" presStyleLbl="revTx" presStyleIdx="2" presStyleCnt="3" custScaleX="84321" custScaleY="82441" custLinFactX="-62040" custLinFactNeighborX="-100000" custLinFactNeighborY="-18306">
        <dgm:presLayoutVars>
          <dgm:chMax val="0"/>
          <dgm:chPref val="0"/>
          <dgm:bulletEnabled val="1"/>
        </dgm:presLayoutVars>
      </dgm:prSet>
      <dgm:spPr/>
    </dgm:pt>
    <dgm:pt modelId="{8819BC68-0B46-4707-BA84-DFDB35114523}" type="pres">
      <dgm:prSet presAssocID="{F983310C-D7A3-44E6-B15F-3C15FBBF317C}" presName="accent_2" presStyleLbl="alignNode1" presStyleIdx="4" presStyleCnt="6" custScaleX="23260" custScaleY="20221" custLinFactX="-200000" custLinFactY="204515" custLinFactNeighborX="-272985" custLinFactNeighborY="300000"/>
      <dgm:spPr/>
    </dgm:pt>
    <dgm:pt modelId="{9D83E99D-6F28-479D-9EF8-57DCA4D34FD3}" type="pres">
      <dgm:prSet presAssocID="{F983310C-D7A3-44E6-B15F-3C15FBBF317C}" presName="accent_3" presStyleLbl="alignNode1" presStyleIdx="5" presStyleCnt="6" custFlipVert="1" custFlipHor="1" custScaleX="55183" custScaleY="55247" custLinFactX="-347276" custLinFactY="-73086" custLinFactNeighborX="-400000" custLinFactNeighborY="-100000"/>
      <dgm:spPr/>
    </dgm:pt>
    <dgm:pt modelId="{BD4CF313-E24B-4EAE-A0BC-2766FF4FA8EE}" type="pres">
      <dgm:prSet presAssocID="{FC226818-FC3D-48ED-B19C-EA9DEE503A76}" presName="image_3" presStyleCnt="0"/>
      <dgm:spPr/>
    </dgm:pt>
    <dgm:pt modelId="{65415D49-8958-4679-84D4-7E7B9C8CF8D5}" type="pres">
      <dgm:prSet presAssocID="{FC226818-FC3D-48ED-B19C-EA9DEE503A76}" presName="imageRepeatNode" presStyleLbl="fgImgPlace1" presStyleIdx="2" presStyleCnt="3" custScaleX="178447" custScaleY="182805" custLinFactNeighborX="60507" custLinFactNeighborY="26545"/>
      <dgm:spPr/>
    </dgm:pt>
  </dgm:ptLst>
  <dgm:cxnLst>
    <dgm:cxn modelId="{3B07E92D-0A99-42D6-950F-D29008266CA1}" type="presOf" srcId="{17809214-B6D3-406E-8B07-C794902A8653}" destId="{9509672C-BB77-4954-8724-35AC2E8F7D52}" srcOrd="0" destOrd="0" presId="urn:microsoft.com/office/officeart/2008/layout/BubblePictureList"/>
    <dgm:cxn modelId="{C45A0936-80A8-4D1E-A7D4-A7F0281627E0}" srcId="{BD1C9DAA-6210-4F6F-A9A4-42A9392B9F0F}" destId="{F983310C-D7A3-44E6-B15F-3C15FBBF317C}" srcOrd="2" destOrd="0" parTransId="{8210E392-96B9-4884-B570-0280B50F734B}" sibTransId="{FC226818-FC3D-48ED-B19C-EA9DEE503A76}"/>
    <dgm:cxn modelId="{18971C40-58A1-4235-9CEB-BF9625780CD3}" type="presOf" srcId="{6CF39AD6-D040-4DE3-9B06-E102AFB23B97}" destId="{35A2D50A-D433-4DCB-BCB2-F9D49270064B}" srcOrd="0" destOrd="0" presId="urn:microsoft.com/office/officeart/2008/layout/BubblePictureList"/>
    <dgm:cxn modelId="{42A29B49-0296-42D3-9A24-0402180409CB}" type="presOf" srcId="{FC226818-FC3D-48ED-B19C-EA9DEE503A76}" destId="{65415D49-8958-4679-84D4-7E7B9C8CF8D5}" srcOrd="0" destOrd="0" presId="urn:microsoft.com/office/officeart/2008/layout/BubblePictureList"/>
    <dgm:cxn modelId="{0A6A9B6A-3781-4D70-A344-B322590C6A83}" type="presOf" srcId="{F983310C-D7A3-44E6-B15F-3C15FBBF317C}" destId="{50CE6738-0575-4103-B2AB-354CBAE93E6F}" srcOrd="0" destOrd="0" presId="urn:microsoft.com/office/officeart/2008/layout/BubblePictureList"/>
    <dgm:cxn modelId="{3405B99B-8145-4D91-A09B-D0C9BCF96136}" type="presOf" srcId="{B03F4ED7-A608-4B68-9D41-343AB8AE9CDB}" destId="{D6DD2885-5DD6-4CE8-9479-8EFA4FBD54EE}" srcOrd="0" destOrd="0" presId="urn:microsoft.com/office/officeart/2008/layout/BubblePictureList"/>
    <dgm:cxn modelId="{9A0A79A3-5759-4525-9711-AEBD3FDCB60C}" srcId="{BD1C9DAA-6210-4F6F-A9A4-42A9392B9F0F}" destId="{A6B77C4D-8091-470F-9D34-9DEE1765557C}" srcOrd="1" destOrd="0" parTransId="{E9087D5B-1B15-4819-B843-D2015D7902D6}" sibTransId="{B03F4ED7-A608-4B68-9D41-343AB8AE9CDB}"/>
    <dgm:cxn modelId="{4C2201CF-B9FA-44F4-9DC6-76259AC6067D}" type="presOf" srcId="{BD1C9DAA-6210-4F6F-A9A4-42A9392B9F0F}" destId="{A056FCCD-EA2E-4478-82B0-A94C4E12FC64}" srcOrd="0" destOrd="0" presId="urn:microsoft.com/office/officeart/2008/layout/BubblePictureList"/>
    <dgm:cxn modelId="{B7636CDF-6EAB-488F-9FD3-141E3E9B08F0}" srcId="{BD1C9DAA-6210-4F6F-A9A4-42A9392B9F0F}" destId="{17809214-B6D3-406E-8B07-C794902A8653}" srcOrd="0" destOrd="0" parTransId="{5069D834-2DE0-47AD-9300-0B4C2B1797EC}" sibTransId="{6CF39AD6-D040-4DE3-9B06-E102AFB23B97}"/>
    <dgm:cxn modelId="{B45D42ED-87B4-41D7-B00A-8E17FB7AC8FD}" type="presOf" srcId="{A6B77C4D-8091-470F-9D34-9DEE1765557C}" destId="{63E91271-DAE6-4B72-957F-7A6A7AFC5985}" srcOrd="0" destOrd="0" presId="urn:microsoft.com/office/officeart/2008/layout/BubblePictureList"/>
    <dgm:cxn modelId="{4F8803E1-AC20-4642-8D36-A534D0BF726C}" type="presParOf" srcId="{A056FCCD-EA2E-4478-82B0-A94C4E12FC64}" destId="{9509672C-BB77-4954-8724-35AC2E8F7D52}" srcOrd="0" destOrd="0" presId="urn:microsoft.com/office/officeart/2008/layout/BubblePictureList"/>
    <dgm:cxn modelId="{429AC4BA-997E-4EF7-8511-1A82C120B7FE}" type="presParOf" srcId="{A056FCCD-EA2E-4478-82B0-A94C4E12FC64}" destId="{A8650A8C-2CD0-4530-87E3-36E0123B73F5}" srcOrd="1" destOrd="0" presId="urn:microsoft.com/office/officeart/2008/layout/BubblePictureList"/>
    <dgm:cxn modelId="{B6BB7F14-A258-49C2-881E-ABD3D319856B}" type="presParOf" srcId="{A8650A8C-2CD0-4530-87E3-36E0123B73F5}" destId="{14F4CB58-50C4-41E1-9C81-F896DA68AFFA}" srcOrd="0" destOrd="0" presId="urn:microsoft.com/office/officeart/2008/layout/BubblePictureList"/>
    <dgm:cxn modelId="{4D187F9E-BC6B-4A5A-999E-FED01DF0AB96}" type="presParOf" srcId="{A056FCCD-EA2E-4478-82B0-A94C4E12FC64}" destId="{32A76452-84C0-488F-A944-10B2A2C79241}" srcOrd="2" destOrd="0" presId="urn:microsoft.com/office/officeart/2008/layout/BubblePictureList"/>
    <dgm:cxn modelId="{9A97D277-7D12-4CCA-87E7-1C5D4DC34A81}" type="presParOf" srcId="{A056FCCD-EA2E-4478-82B0-A94C4E12FC64}" destId="{871013A4-AB27-482C-B7C8-D0DC00A38C69}" srcOrd="3" destOrd="0" presId="urn:microsoft.com/office/officeart/2008/layout/BubblePictureList"/>
    <dgm:cxn modelId="{D9A06490-96B1-45DC-85D4-E297E979DA61}" type="presParOf" srcId="{871013A4-AB27-482C-B7C8-D0DC00A38C69}" destId="{35A2D50A-D433-4DCB-BCB2-F9D49270064B}" srcOrd="0" destOrd="0" presId="urn:microsoft.com/office/officeart/2008/layout/BubblePictureList"/>
    <dgm:cxn modelId="{E0517432-8490-4D9C-9566-2DF4FEA8B7ED}" type="presParOf" srcId="{A056FCCD-EA2E-4478-82B0-A94C4E12FC64}" destId="{63E91271-DAE6-4B72-957F-7A6A7AFC5985}" srcOrd="4" destOrd="0" presId="urn:microsoft.com/office/officeart/2008/layout/BubblePictureList"/>
    <dgm:cxn modelId="{72D076DD-6462-4809-B039-D5176E85EE4A}" type="presParOf" srcId="{A056FCCD-EA2E-4478-82B0-A94C4E12FC64}" destId="{E5520170-6308-4BE1-B36A-79C9438F661C}" srcOrd="5" destOrd="0" presId="urn:microsoft.com/office/officeart/2008/layout/BubblePictureList"/>
    <dgm:cxn modelId="{F3430827-94B9-4D7F-A9CC-EAEF5FEEED75}" type="presParOf" srcId="{E5520170-6308-4BE1-B36A-79C9438F661C}" destId="{A256A7C1-EE79-4371-84F3-5CAA747840BE}" srcOrd="0" destOrd="0" presId="urn:microsoft.com/office/officeart/2008/layout/BubblePictureList"/>
    <dgm:cxn modelId="{5B5761AC-5C99-4BB5-B2F7-890A8ED63EC4}" type="presParOf" srcId="{A056FCCD-EA2E-4478-82B0-A94C4E12FC64}" destId="{39832D6B-F3A4-4030-8F3D-A591412FBCBC}" srcOrd="6" destOrd="0" presId="urn:microsoft.com/office/officeart/2008/layout/BubblePictureList"/>
    <dgm:cxn modelId="{F0FE2C1D-41B2-4310-B33E-E1C56D37B195}" type="presParOf" srcId="{39832D6B-F3A4-4030-8F3D-A591412FBCBC}" destId="{D6DD2885-5DD6-4CE8-9479-8EFA4FBD54EE}" srcOrd="0" destOrd="0" presId="urn:microsoft.com/office/officeart/2008/layout/BubblePictureList"/>
    <dgm:cxn modelId="{B02291AE-987A-47CB-A70B-11E99392A184}" type="presParOf" srcId="{A056FCCD-EA2E-4478-82B0-A94C4E12FC64}" destId="{46A0F116-6B64-45CB-885C-4313BC7160CF}" srcOrd="7" destOrd="0" presId="urn:microsoft.com/office/officeart/2008/layout/BubblePictureList"/>
    <dgm:cxn modelId="{4F5E4072-8704-42C0-80F4-7F784F3E5B25}" type="presParOf" srcId="{46A0F116-6B64-45CB-885C-4313BC7160CF}" destId="{ACACEA3A-6D08-4DE4-B6D7-A6103B76D9A6}" srcOrd="0" destOrd="0" presId="urn:microsoft.com/office/officeart/2008/layout/BubblePictureList"/>
    <dgm:cxn modelId="{F6661077-BF23-4A16-AF4D-5EB538B53A98}" type="presParOf" srcId="{A056FCCD-EA2E-4478-82B0-A94C4E12FC64}" destId="{50CE6738-0575-4103-B2AB-354CBAE93E6F}" srcOrd="8" destOrd="0" presId="urn:microsoft.com/office/officeart/2008/layout/BubblePictureList"/>
    <dgm:cxn modelId="{F1143AB5-1635-4D93-8301-B8C4B156960F}" type="presParOf" srcId="{A056FCCD-EA2E-4478-82B0-A94C4E12FC64}" destId="{8819BC68-0B46-4707-BA84-DFDB35114523}" srcOrd="9" destOrd="0" presId="urn:microsoft.com/office/officeart/2008/layout/BubblePictureList"/>
    <dgm:cxn modelId="{04461BCD-5879-45AF-971B-E9020A60D152}" type="presParOf" srcId="{A056FCCD-EA2E-4478-82B0-A94C4E12FC64}" destId="{9D83E99D-6F28-479D-9EF8-57DCA4D34FD3}" srcOrd="10" destOrd="0" presId="urn:microsoft.com/office/officeart/2008/layout/BubblePictureList"/>
    <dgm:cxn modelId="{B4002A56-D1AB-4141-B2FF-EB5B51C1A064}" type="presParOf" srcId="{A056FCCD-EA2E-4478-82B0-A94C4E12FC64}" destId="{BD4CF313-E24B-4EAE-A0BC-2766FF4FA8EE}" srcOrd="11" destOrd="0" presId="urn:microsoft.com/office/officeart/2008/layout/BubblePictureList"/>
    <dgm:cxn modelId="{4BFF5E24-7DA9-459F-AB86-A160E067F22F}" type="presParOf" srcId="{BD4CF313-E24B-4EAE-A0BC-2766FF4FA8EE}" destId="{65415D49-8958-4679-84D4-7E7B9C8CF8D5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81A0DCC-9C7F-4309-B2C3-F6EB8738A377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BF4BE2D5-48E3-4151-A955-5CEF665999B0}">
      <dgm:prSet phldrT="[Text]"/>
      <dgm:spPr/>
      <dgm:t>
        <a:bodyPr/>
        <a:lstStyle/>
        <a:p>
          <a:r>
            <a:rPr lang="en-GB" dirty="0" err="1"/>
            <a:t>Regisztr</a:t>
          </a:r>
          <a:r>
            <a:rPr lang="hu-HU" dirty="0"/>
            <a:t>á</a:t>
          </a:r>
          <a:r>
            <a:rPr lang="en-GB" dirty="0"/>
            <a:t>ci</a:t>
          </a:r>
          <a:r>
            <a:rPr lang="hu-HU" dirty="0"/>
            <a:t>ó </a:t>
          </a:r>
          <a:r>
            <a:rPr lang="en-GB" dirty="0"/>
            <a:t>/ </a:t>
          </a:r>
          <a:r>
            <a:rPr lang="en-GB" dirty="0" err="1"/>
            <a:t>Bejelentkez</a:t>
          </a:r>
          <a:r>
            <a:rPr lang="hu-HU" dirty="0"/>
            <a:t>é</a:t>
          </a:r>
          <a:r>
            <a:rPr lang="en-GB" dirty="0"/>
            <a:t>s</a:t>
          </a:r>
        </a:p>
      </dgm:t>
    </dgm:pt>
    <dgm:pt modelId="{EA99CAC7-273D-4CDC-A69D-4375E14FD497}" type="parTrans" cxnId="{0FAFAAD3-6814-465E-802F-FC39DE98210B}">
      <dgm:prSet/>
      <dgm:spPr/>
      <dgm:t>
        <a:bodyPr/>
        <a:lstStyle/>
        <a:p>
          <a:endParaRPr lang="hu-HU"/>
        </a:p>
      </dgm:t>
    </dgm:pt>
    <dgm:pt modelId="{50E16922-48B8-45FF-AFF9-49C4E83353EF}" type="sibTrans" cxnId="{0FAFAAD3-6814-465E-802F-FC39DE98210B}">
      <dgm:prSet/>
      <dgm:spPr/>
      <dgm:t>
        <a:bodyPr/>
        <a:lstStyle/>
        <a:p>
          <a:endParaRPr lang="hu-HU"/>
        </a:p>
      </dgm:t>
    </dgm:pt>
    <dgm:pt modelId="{FBFE0ABD-DA39-4CE7-8989-CD1703E1270B}">
      <dgm:prSet phldrT="[Text]"/>
      <dgm:spPr/>
      <dgm:t>
        <a:bodyPr/>
        <a:lstStyle/>
        <a:p>
          <a:r>
            <a:rPr lang="en-GB" dirty="0"/>
            <a:t>V</a:t>
          </a:r>
          <a:r>
            <a:rPr lang="hu-HU" dirty="0"/>
            <a:t>á</a:t>
          </a:r>
          <a:r>
            <a:rPr lang="en-GB" dirty="0"/>
            <a:t>s</a:t>
          </a:r>
          <a:r>
            <a:rPr lang="hu-HU" dirty="0"/>
            <a:t>á</a:t>
          </a:r>
          <a:r>
            <a:rPr lang="en-GB" dirty="0" err="1"/>
            <a:t>rl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324927CA-5095-456C-986C-AD5149176B03}" type="parTrans" cxnId="{D61CBD97-4347-4373-BF10-B48C0E7F10DF}">
      <dgm:prSet/>
      <dgm:spPr/>
      <dgm:t>
        <a:bodyPr/>
        <a:lstStyle/>
        <a:p>
          <a:endParaRPr lang="hu-HU"/>
        </a:p>
      </dgm:t>
    </dgm:pt>
    <dgm:pt modelId="{EC68BDBB-9930-496A-8562-FF666E64B687}" type="sibTrans" cxnId="{D61CBD97-4347-4373-BF10-B48C0E7F10DF}">
      <dgm:prSet/>
      <dgm:spPr/>
      <dgm:t>
        <a:bodyPr/>
        <a:lstStyle/>
        <a:p>
          <a:endParaRPr lang="hu-HU"/>
        </a:p>
      </dgm:t>
    </dgm:pt>
    <dgm:pt modelId="{3E39D103-5AC7-4BD4-999F-9C8473A08D64}">
      <dgm:prSet phldrT="[Text]"/>
      <dgm:spPr/>
      <dgm:t>
        <a:bodyPr/>
        <a:lstStyle/>
        <a:p>
          <a:r>
            <a:rPr lang="en-GB" dirty="0" err="1"/>
            <a:t>Elad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20DE44B5-BACB-4DB6-A703-B10D8C57C0EA}" type="parTrans" cxnId="{EB162FFE-D5B0-4B5E-A71D-42004B5FDE5F}">
      <dgm:prSet/>
      <dgm:spPr/>
      <dgm:t>
        <a:bodyPr/>
        <a:lstStyle/>
        <a:p>
          <a:endParaRPr lang="hu-HU"/>
        </a:p>
      </dgm:t>
    </dgm:pt>
    <dgm:pt modelId="{530C9DD2-F1EB-4A5D-BAD1-63CD4DAB8BB3}" type="sibTrans" cxnId="{EB162FFE-D5B0-4B5E-A71D-42004B5FDE5F}">
      <dgm:prSet/>
      <dgm:spPr/>
      <dgm:t>
        <a:bodyPr/>
        <a:lstStyle/>
        <a:p>
          <a:endParaRPr lang="hu-HU"/>
        </a:p>
      </dgm:t>
    </dgm:pt>
    <dgm:pt modelId="{FD214B81-EBD0-4377-AEC2-934BB16C7356}" type="pres">
      <dgm:prSet presAssocID="{981A0DCC-9C7F-4309-B2C3-F6EB8738A37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2B5C63C-A7A4-4A19-9559-477708241E82}" type="pres">
      <dgm:prSet presAssocID="{BF4BE2D5-48E3-4151-A955-5CEF665999B0}" presName="root" presStyleCnt="0"/>
      <dgm:spPr/>
    </dgm:pt>
    <dgm:pt modelId="{060DA2CA-3841-42B3-A065-576A56172CBB}" type="pres">
      <dgm:prSet presAssocID="{BF4BE2D5-48E3-4151-A955-5CEF665999B0}" presName="rootComposite" presStyleCnt="0"/>
      <dgm:spPr/>
    </dgm:pt>
    <dgm:pt modelId="{40ABF579-BC7A-461B-9C8D-C2655C960D9E}" type="pres">
      <dgm:prSet presAssocID="{BF4BE2D5-48E3-4151-A955-5CEF665999B0}" presName="rootText" presStyleLbl="node1" presStyleIdx="0" presStyleCnt="3" custScaleX="14697" custScaleY="11847" custLinFactNeighborX="78010" custLinFactNeighborY="-63545"/>
      <dgm:spPr/>
    </dgm:pt>
    <dgm:pt modelId="{B1EDB6A1-1CE8-4F0C-9945-6318634D8D15}" type="pres">
      <dgm:prSet presAssocID="{BF4BE2D5-48E3-4151-A955-5CEF665999B0}" presName="rootConnector" presStyleLbl="node1" presStyleIdx="0" presStyleCnt="3"/>
      <dgm:spPr/>
    </dgm:pt>
    <dgm:pt modelId="{3984112A-7B09-46BB-8623-5C20E57A5B94}" type="pres">
      <dgm:prSet presAssocID="{BF4BE2D5-48E3-4151-A955-5CEF665999B0}" presName="childShape" presStyleCnt="0"/>
      <dgm:spPr/>
    </dgm:pt>
    <dgm:pt modelId="{E81E783D-60CA-4C4B-B86F-6D70A14BAE91}" type="pres">
      <dgm:prSet presAssocID="{FBFE0ABD-DA39-4CE7-8989-CD1703E1270B}" presName="root" presStyleCnt="0"/>
      <dgm:spPr/>
    </dgm:pt>
    <dgm:pt modelId="{C70E7078-8821-44E2-A637-82EF71DF022D}" type="pres">
      <dgm:prSet presAssocID="{FBFE0ABD-DA39-4CE7-8989-CD1703E1270B}" presName="rootComposite" presStyleCnt="0"/>
      <dgm:spPr/>
    </dgm:pt>
    <dgm:pt modelId="{17B8BE76-69C9-420E-977A-0CE60D425F1A}" type="pres">
      <dgm:prSet presAssocID="{FBFE0ABD-DA39-4CE7-8989-CD1703E1270B}" presName="rootText" presStyleLbl="node1" presStyleIdx="1" presStyleCnt="3" custScaleX="15099" custScaleY="12091" custLinFactNeighborX="-1428" custLinFactNeighborY="-63889"/>
      <dgm:spPr/>
    </dgm:pt>
    <dgm:pt modelId="{6779888D-8451-4510-BB87-3D16CA058322}" type="pres">
      <dgm:prSet presAssocID="{FBFE0ABD-DA39-4CE7-8989-CD1703E1270B}" presName="rootConnector" presStyleLbl="node1" presStyleIdx="1" presStyleCnt="3"/>
      <dgm:spPr/>
    </dgm:pt>
    <dgm:pt modelId="{CEEFAC99-E644-48CF-A6B4-E5C19E6E2A77}" type="pres">
      <dgm:prSet presAssocID="{FBFE0ABD-DA39-4CE7-8989-CD1703E1270B}" presName="childShape" presStyleCnt="0"/>
      <dgm:spPr/>
    </dgm:pt>
    <dgm:pt modelId="{48798389-D66F-4DE2-A59D-FBE1052BDDED}" type="pres">
      <dgm:prSet presAssocID="{3E39D103-5AC7-4BD4-999F-9C8473A08D64}" presName="root" presStyleCnt="0"/>
      <dgm:spPr/>
    </dgm:pt>
    <dgm:pt modelId="{3FA53BB4-8632-497C-BB47-35CFEAB91C74}" type="pres">
      <dgm:prSet presAssocID="{3E39D103-5AC7-4BD4-999F-9C8473A08D64}" presName="rootComposite" presStyleCnt="0"/>
      <dgm:spPr/>
    </dgm:pt>
    <dgm:pt modelId="{221B5A3F-B903-45A8-BA7D-EADF317EA537}" type="pres">
      <dgm:prSet presAssocID="{3E39D103-5AC7-4BD4-999F-9C8473A08D64}" presName="rootText" presStyleLbl="node1" presStyleIdx="2" presStyleCnt="3" custScaleX="15099" custScaleY="12091" custLinFactNeighborX="-21496" custLinFactNeighborY="-64009"/>
      <dgm:spPr/>
    </dgm:pt>
    <dgm:pt modelId="{3D4FC2B1-9BF5-4331-B4AE-DB61F7D3983B}" type="pres">
      <dgm:prSet presAssocID="{3E39D103-5AC7-4BD4-999F-9C8473A08D64}" presName="rootConnector" presStyleLbl="node1" presStyleIdx="2" presStyleCnt="3"/>
      <dgm:spPr/>
    </dgm:pt>
    <dgm:pt modelId="{03CBEEB3-D9FE-417D-8EE3-8277840577B9}" type="pres">
      <dgm:prSet presAssocID="{3E39D103-5AC7-4BD4-999F-9C8473A08D64}" presName="childShape" presStyleCnt="0"/>
      <dgm:spPr/>
    </dgm:pt>
  </dgm:ptLst>
  <dgm:cxnLst>
    <dgm:cxn modelId="{49C8880B-EDA5-4973-947A-ED0E68C8E650}" type="presOf" srcId="{3E39D103-5AC7-4BD4-999F-9C8473A08D64}" destId="{3D4FC2B1-9BF5-4331-B4AE-DB61F7D3983B}" srcOrd="1" destOrd="0" presId="urn:microsoft.com/office/officeart/2005/8/layout/hierarchy3"/>
    <dgm:cxn modelId="{4FD92B0C-427D-48D3-A38F-B4FDEABFD74B}" type="presOf" srcId="{BF4BE2D5-48E3-4151-A955-5CEF665999B0}" destId="{B1EDB6A1-1CE8-4F0C-9945-6318634D8D15}" srcOrd="1" destOrd="0" presId="urn:microsoft.com/office/officeart/2005/8/layout/hierarchy3"/>
    <dgm:cxn modelId="{F90BBB56-2F8A-44C9-8EC4-9588C8BE93C1}" type="presOf" srcId="{BF4BE2D5-48E3-4151-A955-5CEF665999B0}" destId="{40ABF579-BC7A-461B-9C8D-C2655C960D9E}" srcOrd="0" destOrd="0" presId="urn:microsoft.com/office/officeart/2005/8/layout/hierarchy3"/>
    <dgm:cxn modelId="{D61CBD97-4347-4373-BF10-B48C0E7F10DF}" srcId="{981A0DCC-9C7F-4309-B2C3-F6EB8738A377}" destId="{FBFE0ABD-DA39-4CE7-8989-CD1703E1270B}" srcOrd="1" destOrd="0" parTransId="{324927CA-5095-456C-986C-AD5149176B03}" sibTransId="{EC68BDBB-9930-496A-8562-FF666E64B687}"/>
    <dgm:cxn modelId="{B4E882C2-3E50-4C1A-AA7E-3B9B9FB6C4C6}" type="presOf" srcId="{FBFE0ABD-DA39-4CE7-8989-CD1703E1270B}" destId="{17B8BE76-69C9-420E-977A-0CE60D425F1A}" srcOrd="0" destOrd="0" presId="urn:microsoft.com/office/officeart/2005/8/layout/hierarchy3"/>
    <dgm:cxn modelId="{31D306C5-9C9E-4257-B447-27E8F6BFD752}" type="presOf" srcId="{981A0DCC-9C7F-4309-B2C3-F6EB8738A377}" destId="{FD214B81-EBD0-4377-AEC2-934BB16C7356}" srcOrd="0" destOrd="0" presId="urn:microsoft.com/office/officeart/2005/8/layout/hierarchy3"/>
    <dgm:cxn modelId="{0FAFAAD3-6814-465E-802F-FC39DE98210B}" srcId="{981A0DCC-9C7F-4309-B2C3-F6EB8738A377}" destId="{BF4BE2D5-48E3-4151-A955-5CEF665999B0}" srcOrd="0" destOrd="0" parTransId="{EA99CAC7-273D-4CDC-A69D-4375E14FD497}" sibTransId="{50E16922-48B8-45FF-AFF9-49C4E83353EF}"/>
    <dgm:cxn modelId="{29C45BD6-98DB-40BC-9CB3-97DCCC2F6CB4}" type="presOf" srcId="{FBFE0ABD-DA39-4CE7-8989-CD1703E1270B}" destId="{6779888D-8451-4510-BB87-3D16CA058322}" srcOrd="1" destOrd="0" presId="urn:microsoft.com/office/officeart/2005/8/layout/hierarchy3"/>
    <dgm:cxn modelId="{A973FBDE-D1AD-4A98-A286-E3C32D027FD7}" type="presOf" srcId="{3E39D103-5AC7-4BD4-999F-9C8473A08D64}" destId="{221B5A3F-B903-45A8-BA7D-EADF317EA537}" srcOrd="0" destOrd="0" presId="urn:microsoft.com/office/officeart/2005/8/layout/hierarchy3"/>
    <dgm:cxn modelId="{EB162FFE-D5B0-4B5E-A71D-42004B5FDE5F}" srcId="{981A0DCC-9C7F-4309-B2C3-F6EB8738A377}" destId="{3E39D103-5AC7-4BD4-999F-9C8473A08D64}" srcOrd="2" destOrd="0" parTransId="{20DE44B5-BACB-4DB6-A703-B10D8C57C0EA}" sibTransId="{530C9DD2-F1EB-4A5D-BAD1-63CD4DAB8BB3}"/>
    <dgm:cxn modelId="{7888D514-C2BD-4C9E-A05A-68C57D25F207}" type="presParOf" srcId="{FD214B81-EBD0-4377-AEC2-934BB16C7356}" destId="{C2B5C63C-A7A4-4A19-9559-477708241E82}" srcOrd="0" destOrd="0" presId="urn:microsoft.com/office/officeart/2005/8/layout/hierarchy3"/>
    <dgm:cxn modelId="{80557DB5-2603-45D0-AC58-14F68C14D7D8}" type="presParOf" srcId="{C2B5C63C-A7A4-4A19-9559-477708241E82}" destId="{060DA2CA-3841-42B3-A065-576A56172CBB}" srcOrd="0" destOrd="0" presId="urn:microsoft.com/office/officeart/2005/8/layout/hierarchy3"/>
    <dgm:cxn modelId="{43F8DE9F-9480-4BDB-AD78-7A31B81A2DC6}" type="presParOf" srcId="{060DA2CA-3841-42B3-A065-576A56172CBB}" destId="{40ABF579-BC7A-461B-9C8D-C2655C960D9E}" srcOrd="0" destOrd="0" presId="urn:microsoft.com/office/officeart/2005/8/layout/hierarchy3"/>
    <dgm:cxn modelId="{52456446-0FE3-4E36-BA42-5B1E3D0A87AA}" type="presParOf" srcId="{060DA2CA-3841-42B3-A065-576A56172CBB}" destId="{B1EDB6A1-1CE8-4F0C-9945-6318634D8D15}" srcOrd="1" destOrd="0" presId="urn:microsoft.com/office/officeart/2005/8/layout/hierarchy3"/>
    <dgm:cxn modelId="{FE15C473-260A-43B4-B2BF-911F9BFC0495}" type="presParOf" srcId="{C2B5C63C-A7A4-4A19-9559-477708241E82}" destId="{3984112A-7B09-46BB-8623-5C20E57A5B94}" srcOrd="1" destOrd="0" presId="urn:microsoft.com/office/officeart/2005/8/layout/hierarchy3"/>
    <dgm:cxn modelId="{B566649B-10CF-4742-A520-A40D5ABB5E22}" type="presParOf" srcId="{FD214B81-EBD0-4377-AEC2-934BB16C7356}" destId="{E81E783D-60CA-4C4B-B86F-6D70A14BAE91}" srcOrd="1" destOrd="0" presId="urn:microsoft.com/office/officeart/2005/8/layout/hierarchy3"/>
    <dgm:cxn modelId="{D1B06AE6-BA63-4D92-8FEC-47E0552CA47D}" type="presParOf" srcId="{E81E783D-60CA-4C4B-B86F-6D70A14BAE91}" destId="{C70E7078-8821-44E2-A637-82EF71DF022D}" srcOrd="0" destOrd="0" presId="urn:microsoft.com/office/officeart/2005/8/layout/hierarchy3"/>
    <dgm:cxn modelId="{328D1BF3-28C7-44FB-BAB7-F9C72C08DFDD}" type="presParOf" srcId="{C70E7078-8821-44E2-A637-82EF71DF022D}" destId="{17B8BE76-69C9-420E-977A-0CE60D425F1A}" srcOrd="0" destOrd="0" presId="urn:microsoft.com/office/officeart/2005/8/layout/hierarchy3"/>
    <dgm:cxn modelId="{9CA13845-790F-4982-90D7-8FB25CA2698C}" type="presParOf" srcId="{C70E7078-8821-44E2-A637-82EF71DF022D}" destId="{6779888D-8451-4510-BB87-3D16CA058322}" srcOrd="1" destOrd="0" presId="urn:microsoft.com/office/officeart/2005/8/layout/hierarchy3"/>
    <dgm:cxn modelId="{BB3D49F5-AAE0-48F3-932B-54AC25AFBC83}" type="presParOf" srcId="{E81E783D-60CA-4C4B-B86F-6D70A14BAE91}" destId="{CEEFAC99-E644-48CF-A6B4-E5C19E6E2A77}" srcOrd="1" destOrd="0" presId="urn:microsoft.com/office/officeart/2005/8/layout/hierarchy3"/>
    <dgm:cxn modelId="{39B1B3EB-33F9-4A06-96ED-488D87012371}" type="presParOf" srcId="{FD214B81-EBD0-4377-AEC2-934BB16C7356}" destId="{48798389-D66F-4DE2-A59D-FBE1052BDDED}" srcOrd="2" destOrd="0" presId="urn:microsoft.com/office/officeart/2005/8/layout/hierarchy3"/>
    <dgm:cxn modelId="{0700BF97-08A3-4946-B5C9-BD7E8F79F8EB}" type="presParOf" srcId="{48798389-D66F-4DE2-A59D-FBE1052BDDED}" destId="{3FA53BB4-8632-497C-BB47-35CFEAB91C74}" srcOrd="0" destOrd="0" presId="urn:microsoft.com/office/officeart/2005/8/layout/hierarchy3"/>
    <dgm:cxn modelId="{09B52C10-A7DD-4CB5-8BD7-6A944C2A796B}" type="presParOf" srcId="{3FA53BB4-8632-497C-BB47-35CFEAB91C74}" destId="{221B5A3F-B903-45A8-BA7D-EADF317EA537}" srcOrd="0" destOrd="0" presId="urn:microsoft.com/office/officeart/2005/8/layout/hierarchy3"/>
    <dgm:cxn modelId="{0D5A783D-F854-45E3-9738-BB36EF108DC5}" type="presParOf" srcId="{3FA53BB4-8632-497C-BB47-35CFEAB91C74}" destId="{3D4FC2B1-9BF5-4331-B4AE-DB61F7D3983B}" srcOrd="1" destOrd="0" presId="urn:microsoft.com/office/officeart/2005/8/layout/hierarchy3"/>
    <dgm:cxn modelId="{76F87386-357A-49FB-B5BF-CFFCA0A2935A}" type="presParOf" srcId="{48798389-D66F-4DE2-A59D-FBE1052BDDED}" destId="{03CBEEB3-D9FE-417D-8EE3-8277840577B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01A6545-9BD5-4488-86B2-B1C14F3262D3}" type="doc">
      <dgm:prSet loTypeId="urn:microsoft.com/office/officeart/2005/8/layout/vList3" loCatId="picture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72D20A34-A8CF-4376-AA21-BF6949AEA9FB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sz="1400" dirty="0" err="1"/>
            <a:t>Mennyis</a:t>
          </a:r>
          <a:r>
            <a:rPr lang="hu-HU" sz="1400" dirty="0"/>
            <a:t>é</a:t>
          </a:r>
          <a:r>
            <a:rPr lang="en-GB" sz="1400" dirty="0"/>
            <a:t>g         (kg)</a:t>
          </a:r>
        </a:p>
      </dgm:t>
    </dgm:pt>
    <dgm:pt modelId="{C8C6BFC1-6408-4110-9D01-6EDA2A25E84F}" type="parTrans" cxnId="{0D8E2F27-7BE3-4C61-9756-4D0DC5A24B08}">
      <dgm:prSet/>
      <dgm:spPr/>
      <dgm:t>
        <a:bodyPr/>
        <a:lstStyle/>
        <a:p>
          <a:endParaRPr lang="en-GB"/>
        </a:p>
      </dgm:t>
    </dgm:pt>
    <dgm:pt modelId="{8B630C56-8A42-4E4A-9FD9-D98E7B6D22CE}" type="sibTrans" cxnId="{0D8E2F27-7BE3-4C61-9756-4D0DC5A24B08}">
      <dgm:prSet/>
      <dgm:spPr/>
      <dgm:t>
        <a:bodyPr/>
        <a:lstStyle/>
        <a:p>
          <a:endParaRPr lang="en-GB"/>
        </a:p>
      </dgm:t>
    </dgm:pt>
    <dgm:pt modelId="{934293D5-E72D-49BA-AE6E-B3C4AD139193}">
      <dgm:prSet phldrT="[Text]" custT="1"/>
      <dgm:spPr/>
      <dgm:t>
        <a:bodyPr/>
        <a:lstStyle/>
        <a:p>
          <a:r>
            <a:rPr lang="en-GB" sz="1400" dirty="0"/>
            <a:t>- 0+</a:t>
          </a:r>
        </a:p>
      </dgm:t>
    </dgm:pt>
    <dgm:pt modelId="{84B63421-7ADA-4962-9DCD-908FC2B6DDA2}" type="parTrans" cxnId="{3E11E939-C8C3-4023-95F2-FD3C79EFD15C}">
      <dgm:prSet/>
      <dgm:spPr/>
      <dgm:t>
        <a:bodyPr/>
        <a:lstStyle/>
        <a:p>
          <a:endParaRPr lang="en-GB"/>
        </a:p>
      </dgm:t>
    </dgm:pt>
    <dgm:pt modelId="{B17693AD-7CF3-4AA2-982C-1F96D764951D}" type="sibTrans" cxnId="{3E11E939-C8C3-4023-95F2-FD3C79EFD15C}">
      <dgm:prSet/>
      <dgm:spPr/>
      <dgm:t>
        <a:bodyPr/>
        <a:lstStyle/>
        <a:p>
          <a:endParaRPr lang="en-GB"/>
        </a:p>
      </dgm:t>
    </dgm:pt>
    <dgm:pt modelId="{A5605D04-0F8B-4A54-92C9-579DE89BF7BF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4F0577AB-D8CC-4922-8C0A-81BDE9F60736}" type="parTrans" cxnId="{4419D405-76B5-4188-8693-8328C9FF0289}">
      <dgm:prSet/>
      <dgm:spPr/>
      <dgm:t>
        <a:bodyPr/>
        <a:lstStyle/>
        <a:p>
          <a:endParaRPr lang="en-GB"/>
        </a:p>
      </dgm:t>
    </dgm:pt>
    <dgm:pt modelId="{B46002F0-8536-48C3-825B-ED82CDF9E8ED}" type="sibTrans" cxnId="{4419D405-76B5-4188-8693-8328C9FF0289}">
      <dgm:prSet/>
      <dgm:spPr/>
      <dgm:t>
        <a:bodyPr/>
        <a:lstStyle/>
        <a:p>
          <a:endParaRPr lang="en-GB"/>
        </a:p>
      </dgm:t>
    </dgm:pt>
    <dgm:pt modelId="{B61D89F5-C2B3-4871-9917-3B2FDEA6AEE0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hu-HU" sz="1400" dirty="0"/>
            <a:t>Á</a:t>
          </a:r>
          <a:r>
            <a:rPr lang="en-GB" sz="1400" dirty="0"/>
            <a:t>r</a:t>
          </a:r>
        </a:p>
        <a:p>
          <a:r>
            <a:rPr lang="en-GB" sz="1400" dirty="0"/>
            <a:t>Cim / T</a:t>
          </a:r>
          <a:r>
            <a:rPr lang="hu-HU" sz="1400" dirty="0"/>
            <a:t>á</a:t>
          </a:r>
          <a:r>
            <a:rPr lang="en-GB" sz="1400" dirty="0"/>
            <a:t>vols</a:t>
          </a:r>
          <a:r>
            <a:rPr lang="hu-HU" sz="1400" dirty="0"/>
            <a:t>á</a:t>
          </a:r>
          <a:r>
            <a:rPr lang="en-GB" sz="1400" dirty="0"/>
            <a:t>g</a:t>
          </a:r>
        </a:p>
      </dgm:t>
    </dgm:pt>
    <dgm:pt modelId="{7957CB75-CBC7-4B3B-9B97-AB31C064BAA4}" type="parTrans" cxnId="{DD20575A-9781-4185-BC8D-F735B5FE4FB9}">
      <dgm:prSet/>
      <dgm:spPr/>
      <dgm:t>
        <a:bodyPr/>
        <a:lstStyle/>
        <a:p>
          <a:endParaRPr lang="en-GB"/>
        </a:p>
      </dgm:t>
    </dgm:pt>
    <dgm:pt modelId="{8AA6B7E9-5B41-4D9C-9C6F-7958CE6648B3}" type="sibTrans" cxnId="{DD20575A-9781-4185-BC8D-F735B5FE4FB9}">
      <dgm:prSet/>
      <dgm:spPr/>
      <dgm:t>
        <a:bodyPr/>
        <a:lstStyle/>
        <a:p>
          <a:endParaRPr lang="en-GB"/>
        </a:p>
      </dgm:t>
    </dgm:pt>
    <dgm:pt modelId="{706A9E69-01B3-410F-A6D1-F836B69DC82A}">
      <dgm:prSet phldrT="[Text]" custT="1"/>
      <dgm:spPr/>
      <dgm:t>
        <a:bodyPr/>
        <a:lstStyle/>
        <a:p>
          <a:r>
            <a:rPr lang="en-GB" sz="1400" dirty="0"/>
            <a:t>X RON</a:t>
          </a:r>
        </a:p>
        <a:p>
          <a:r>
            <a:rPr lang="en-GB" sz="1400" dirty="0"/>
            <a:t>Cim, x (km)</a:t>
          </a:r>
          <a:r>
            <a:rPr lang="en-GB" sz="500" dirty="0"/>
            <a:t>)</a:t>
          </a:r>
        </a:p>
      </dgm:t>
    </dgm:pt>
    <dgm:pt modelId="{74CD69EC-ECEB-4A3F-990F-BFA4967636B4}" type="parTrans" cxnId="{0DA60533-DCC8-4E40-B8B3-AD8775B1A10B}">
      <dgm:prSet/>
      <dgm:spPr/>
      <dgm:t>
        <a:bodyPr/>
        <a:lstStyle/>
        <a:p>
          <a:endParaRPr lang="en-GB"/>
        </a:p>
      </dgm:t>
    </dgm:pt>
    <dgm:pt modelId="{D122C16C-4623-4DD9-996B-CE595B088B34}" type="sibTrans" cxnId="{0DA60533-DCC8-4E40-B8B3-AD8775B1A10B}">
      <dgm:prSet/>
      <dgm:spPr/>
      <dgm:t>
        <a:bodyPr/>
        <a:lstStyle/>
        <a:p>
          <a:endParaRPr lang="en-GB"/>
        </a:p>
      </dgm:t>
    </dgm:pt>
    <dgm:pt modelId="{EB995408-6B54-441B-BC07-9CD456DF411E}">
      <dgm:prSet phldrT="[Text]" custT="1"/>
      <dgm:spPr/>
      <dgm:t>
        <a:bodyPr/>
        <a:lstStyle/>
        <a:p>
          <a:r>
            <a:rPr lang="en-GB" sz="1400" dirty="0"/>
            <a:t>X RON</a:t>
          </a:r>
        </a:p>
        <a:p>
          <a:r>
            <a:rPr lang="en-GB" sz="1400" dirty="0"/>
            <a:t>Cim, x (km)</a:t>
          </a:r>
        </a:p>
      </dgm:t>
    </dgm:pt>
    <dgm:pt modelId="{721EFBB8-9413-41EC-8277-942809EC5D7F}" type="parTrans" cxnId="{FCB42D3B-4C82-4474-90B1-604874B74298}">
      <dgm:prSet/>
      <dgm:spPr/>
      <dgm:t>
        <a:bodyPr/>
        <a:lstStyle/>
        <a:p>
          <a:endParaRPr lang="en-GB"/>
        </a:p>
      </dgm:t>
    </dgm:pt>
    <dgm:pt modelId="{E7ADBDF7-2671-4946-A717-76B8B099C1ED}" type="sibTrans" cxnId="{FCB42D3B-4C82-4474-90B1-604874B74298}">
      <dgm:prSet/>
      <dgm:spPr/>
      <dgm:t>
        <a:bodyPr/>
        <a:lstStyle/>
        <a:p>
          <a:endParaRPr lang="en-GB"/>
        </a:p>
      </dgm:t>
    </dgm:pt>
    <dgm:pt modelId="{6E23011A-CA8C-4EB7-AD16-C2C1CC5A49CD}">
      <dgm:prSet phldrT="[Text]" custT="1"/>
      <dgm:spPr/>
      <dgm:t>
        <a:bodyPr/>
        <a:lstStyle/>
        <a:p>
          <a:r>
            <a:rPr lang="en-GB" sz="1400" dirty="0"/>
            <a:t>X RON</a:t>
          </a:r>
        </a:p>
        <a:p>
          <a:r>
            <a:rPr lang="en-GB" sz="1400" dirty="0"/>
            <a:t>Cim, x (km)</a:t>
          </a:r>
        </a:p>
      </dgm:t>
    </dgm:pt>
    <dgm:pt modelId="{D7DB2FE5-DD68-4C77-8F64-AE0025E244CA}" type="parTrans" cxnId="{09642393-1A72-41EE-B96D-644680EEDE68}">
      <dgm:prSet/>
      <dgm:spPr/>
      <dgm:t>
        <a:bodyPr/>
        <a:lstStyle/>
        <a:p>
          <a:endParaRPr lang="en-GB"/>
        </a:p>
      </dgm:t>
    </dgm:pt>
    <dgm:pt modelId="{CF5B6CB1-5063-483A-A179-01025E58C35E}" type="sibTrans" cxnId="{09642393-1A72-41EE-B96D-644680EEDE68}">
      <dgm:prSet/>
      <dgm:spPr/>
      <dgm:t>
        <a:bodyPr/>
        <a:lstStyle/>
        <a:p>
          <a:endParaRPr lang="en-GB"/>
        </a:p>
      </dgm:t>
    </dgm:pt>
    <dgm:pt modelId="{3B1CB660-F5B5-4AEF-A1D1-C5E2ACCA5D39}">
      <dgm:prSet phldrT="[Text]" custT="1"/>
      <dgm:spPr/>
      <dgm:t>
        <a:bodyPr/>
        <a:lstStyle/>
        <a:p>
          <a:r>
            <a:rPr lang="en-GB" sz="1400" dirty="0"/>
            <a:t>X RON</a:t>
          </a:r>
        </a:p>
        <a:p>
          <a:r>
            <a:rPr lang="en-GB" sz="1400" dirty="0"/>
            <a:t>Cim, x (km)</a:t>
          </a:r>
        </a:p>
      </dgm:t>
    </dgm:pt>
    <dgm:pt modelId="{8067548B-D873-43A5-B78B-417AEC1CD0B9}" type="parTrans" cxnId="{DB8D67B7-85A7-4EA1-ADA0-10BC2AC82992}">
      <dgm:prSet/>
      <dgm:spPr/>
      <dgm:t>
        <a:bodyPr/>
        <a:lstStyle/>
        <a:p>
          <a:endParaRPr lang="en-GB"/>
        </a:p>
      </dgm:t>
    </dgm:pt>
    <dgm:pt modelId="{B7B3A86F-2D64-452C-8B3E-540AFD96FCB4}" type="sibTrans" cxnId="{DB8D67B7-85A7-4EA1-ADA0-10BC2AC82992}">
      <dgm:prSet/>
      <dgm:spPr/>
      <dgm:t>
        <a:bodyPr/>
        <a:lstStyle/>
        <a:p>
          <a:endParaRPr lang="en-GB"/>
        </a:p>
      </dgm:t>
    </dgm:pt>
    <dgm:pt modelId="{619CF026-7CFF-4AC3-810F-BA6D9D5032B3}">
      <dgm:prSet phldrT="[Text]" custT="1"/>
      <dgm:spPr/>
      <dgm:t>
        <a:bodyPr/>
        <a:lstStyle/>
        <a:p>
          <a:r>
            <a:rPr lang="en-GB" sz="1400" dirty="0"/>
            <a:t>X RON</a:t>
          </a:r>
        </a:p>
        <a:p>
          <a:r>
            <a:rPr lang="en-GB" sz="1400" dirty="0"/>
            <a:t>Cim, x (km)</a:t>
          </a:r>
        </a:p>
      </dgm:t>
    </dgm:pt>
    <dgm:pt modelId="{CC045155-78E5-4001-AF38-C82EE5C21A39}" type="parTrans" cxnId="{610187B9-B3B8-49E8-B6E4-7EDB88451DAC}">
      <dgm:prSet/>
      <dgm:spPr/>
      <dgm:t>
        <a:bodyPr/>
        <a:lstStyle/>
        <a:p>
          <a:endParaRPr lang="en-GB"/>
        </a:p>
      </dgm:t>
    </dgm:pt>
    <dgm:pt modelId="{F8782DA3-2A0F-4F51-99A6-6B1197E60EF5}" type="sibTrans" cxnId="{610187B9-B3B8-49E8-B6E4-7EDB88451DAC}">
      <dgm:prSet/>
      <dgm:spPr/>
      <dgm:t>
        <a:bodyPr/>
        <a:lstStyle/>
        <a:p>
          <a:endParaRPr lang="en-GB"/>
        </a:p>
      </dgm:t>
    </dgm:pt>
    <dgm:pt modelId="{5281C5C5-1AB9-4516-AC55-337FDC1691DC}">
      <dgm:prSet phldrT="[Text]" custT="1"/>
      <dgm:spPr/>
      <dgm:t>
        <a:bodyPr/>
        <a:lstStyle/>
        <a:p>
          <a:r>
            <a:rPr lang="en-GB" sz="1400" dirty="0"/>
            <a:t>X RON</a:t>
          </a:r>
        </a:p>
        <a:p>
          <a:r>
            <a:rPr lang="en-GB" sz="1400" dirty="0"/>
            <a:t>Cim, x (km)</a:t>
          </a:r>
        </a:p>
      </dgm:t>
    </dgm:pt>
    <dgm:pt modelId="{CB012FFD-9A8B-49CA-B111-519D3959CC5E}" type="parTrans" cxnId="{43E07C03-4DB3-4067-BC74-B701F9A33FB2}">
      <dgm:prSet/>
      <dgm:spPr/>
      <dgm:t>
        <a:bodyPr/>
        <a:lstStyle/>
        <a:p>
          <a:endParaRPr lang="en-GB"/>
        </a:p>
      </dgm:t>
    </dgm:pt>
    <dgm:pt modelId="{D8D28DCD-5A5C-4D0D-A580-E284BD08D348}" type="sibTrans" cxnId="{43E07C03-4DB3-4067-BC74-B701F9A33FB2}">
      <dgm:prSet/>
      <dgm:spPr/>
      <dgm:t>
        <a:bodyPr/>
        <a:lstStyle/>
        <a:p>
          <a:endParaRPr lang="en-GB"/>
        </a:p>
      </dgm:t>
    </dgm:pt>
    <dgm:pt modelId="{8F7B1DD5-269D-40F0-8DE2-E17CD5B2FFB2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C1396C64-FC77-4845-AB98-26DE90478C97}" type="parTrans" cxnId="{6C31CC16-9A0F-437E-9A0B-F1007A6F9FC4}">
      <dgm:prSet/>
      <dgm:spPr/>
      <dgm:t>
        <a:bodyPr/>
        <a:lstStyle/>
        <a:p>
          <a:endParaRPr lang="en-GB"/>
        </a:p>
      </dgm:t>
    </dgm:pt>
    <dgm:pt modelId="{C32B1868-F9C3-48CD-A32E-52E164157A15}" type="sibTrans" cxnId="{6C31CC16-9A0F-437E-9A0B-F1007A6F9FC4}">
      <dgm:prSet/>
      <dgm:spPr/>
      <dgm:t>
        <a:bodyPr/>
        <a:lstStyle/>
        <a:p>
          <a:endParaRPr lang="en-GB"/>
        </a:p>
      </dgm:t>
    </dgm:pt>
    <dgm:pt modelId="{7DA76DB5-E137-4184-A172-64B2D9E7C5D4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57AF4E63-21CB-4ECB-B491-C2E239B3428F}" type="parTrans" cxnId="{336EA8FD-11A3-49BB-9340-2C3F7C83DFA0}">
      <dgm:prSet/>
      <dgm:spPr/>
      <dgm:t>
        <a:bodyPr/>
        <a:lstStyle/>
        <a:p>
          <a:endParaRPr lang="en-GB"/>
        </a:p>
      </dgm:t>
    </dgm:pt>
    <dgm:pt modelId="{40D74DD8-75E6-4CAF-BA42-A3CEE2483619}" type="sibTrans" cxnId="{336EA8FD-11A3-49BB-9340-2C3F7C83DFA0}">
      <dgm:prSet/>
      <dgm:spPr/>
      <dgm:t>
        <a:bodyPr/>
        <a:lstStyle/>
        <a:p>
          <a:endParaRPr lang="en-GB"/>
        </a:p>
      </dgm:t>
    </dgm:pt>
    <dgm:pt modelId="{75A45E93-ECB9-4363-9383-CA3B42611887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3F0249C1-45DE-4093-84A9-4C93615AFB00}" type="parTrans" cxnId="{E3A2332C-1330-48B3-80D0-CAE48B06EC64}">
      <dgm:prSet/>
      <dgm:spPr/>
      <dgm:t>
        <a:bodyPr/>
        <a:lstStyle/>
        <a:p>
          <a:endParaRPr lang="en-GB"/>
        </a:p>
      </dgm:t>
    </dgm:pt>
    <dgm:pt modelId="{A283575D-9911-4823-A0D9-474B9920C6CC}" type="sibTrans" cxnId="{E3A2332C-1330-48B3-80D0-CAE48B06EC64}">
      <dgm:prSet/>
      <dgm:spPr/>
      <dgm:t>
        <a:bodyPr/>
        <a:lstStyle/>
        <a:p>
          <a:endParaRPr lang="en-GB"/>
        </a:p>
      </dgm:t>
    </dgm:pt>
    <dgm:pt modelId="{822D18E5-42CA-498C-923B-E5308095F368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CC8D2BBA-76CE-41CC-AC13-B55E3283FDF7}" type="parTrans" cxnId="{B6C90736-D9F3-4E13-824A-339E05AC731B}">
      <dgm:prSet/>
      <dgm:spPr/>
      <dgm:t>
        <a:bodyPr/>
        <a:lstStyle/>
        <a:p>
          <a:endParaRPr lang="en-GB"/>
        </a:p>
      </dgm:t>
    </dgm:pt>
    <dgm:pt modelId="{17495C85-D136-41F5-A68E-8A8244E64A44}" type="sibTrans" cxnId="{B6C90736-D9F3-4E13-824A-339E05AC731B}">
      <dgm:prSet/>
      <dgm:spPr/>
      <dgm:t>
        <a:bodyPr/>
        <a:lstStyle/>
        <a:p>
          <a:endParaRPr lang="en-GB"/>
        </a:p>
      </dgm:t>
    </dgm:pt>
    <dgm:pt modelId="{03F54F71-CD77-436A-BB08-3C25348ED52B}" type="pres">
      <dgm:prSet presAssocID="{D01A6545-9BD5-4488-86B2-B1C14F3262D3}" presName="linearFlow" presStyleCnt="0">
        <dgm:presLayoutVars>
          <dgm:dir/>
          <dgm:resizeHandles val="exact"/>
        </dgm:presLayoutVars>
      </dgm:prSet>
      <dgm:spPr/>
    </dgm:pt>
    <dgm:pt modelId="{52698EDC-8CE5-4BBC-AE15-FD148422BCDD}" type="pres">
      <dgm:prSet presAssocID="{72D20A34-A8CF-4376-AA21-BF6949AEA9FB}" presName="composite" presStyleCnt="0"/>
      <dgm:spPr/>
    </dgm:pt>
    <dgm:pt modelId="{00339787-A64B-4A5B-9ECB-5B00E51A5A09}" type="pres">
      <dgm:prSet presAssocID="{72D20A34-A8CF-4376-AA21-BF6949AEA9FB}" presName="imgShp" presStyleLbl="fgImgPlace1" presStyleIdx="0" presStyleCnt="14" custLinFactY="22369" custLinFactNeighborX="2074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618B9A93-1A44-4B17-9234-648FDB57B531}" type="pres">
      <dgm:prSet presAssocID="{72D20A34-A8CF-4376-AA21-BF6949AEA9FB}" presName="txShp" presStyleLbl="node1" presStyleIdx="0" presStyleCnt="14" custFlipHor="0" custScaleX="22943" custLinFactNeighborX="-35066" custLinFactNeighborY="-362">
        <dgm:presLayoutVars>
          <dgm:bulletEnabled val="1"/>
        </dgm:presLayoutVars>
      </dgm:prSet>
      <dgm:spPr/>
    </dgm:pt>
    <dgm:pt modelId="{5583237D-DA74-4846-9E1A-0BA43406B070}" type="pres">
      <dgm:prSet presAssocID="{8B630C56-8A42-4E4A-9FD9-D98E7B6D22CE}" presName="spacing" presStyleCnt="0"/>
      <dgm:spPr/>
    </dgm:pt>
    <dgm:pt modelId="{0D621CEF-899C-47C0-8CEF-FABBCE985986}" type="pres">
      <dgm:prSet presAssocID="{A5605D04-0F8B-4A54-92C9-579DE89BF7BF}" presName="composite" presStyleCnt="0"/>
      <dgm:spPr/>
    </dgm:pt>
    <dgm:pt modelId="{4F511860-8B08-4071-8E31-7C43E3B3F9CF}" type="pres">
      <dgm:prSet presAssocID="{A5605D04-0F8B-4A54-92C9-579DE89BF7BF}" presName="imgShp" presStyleLbl="fgImgPlace1" presStyleIdx="1" presStyleCnt="1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1FC80AC1-8557-4E34-98E4-2BDC25D77B34}" type="pres">
      <dgm:prSet presAssocID="{A5605D04-0F8B-4A54-92C9-579DE89BF7BF}" presName="txShp" presStyleLbl="node1" presStyleIdx="1" presStyleCnt="14" custFlipHor="0" custScaleX="22943" custLinFactNeighborX="-35066" custLinFactNeighborY="-362">
        <dgm:presLayoutVars>
          <dgm:bulletEnabled val="1"/>
        </dgm:presLayoutVars>
      </dgm:prSet>
      <dgm:spPr/>
    </dgm:pt>
    <dgm:pt modelId="{14C20442-BBCB-4212-B47A-FBFB6526EA1D}" type="pres">
      <dgm:prSet presAssocID="{B46002F0-8536-48C3-825B-ED82CDF9E8ED}" presName="spacing" presStyleCnt="0"/>
      <dgm:spPr/>
    </dgm:pt>
    <dgm:pt modelId="{DB9E684A-A65C-4D75-9F25-AEFB76412C9C}" type="pres">
      <dgm:prSet presAssocID="{B61D89F5-C2B3-4871-9917-3B2FDEA6AEE0}" presName="composite" presStyleCnt="0"/>
      <dgm:spPr/>
    </dgm:pt>
    <dgm:pt modelId="{A77EA315-E870-461F-907C-40D515595685}" type="pres">
      <dgm:prSet presAssocID="{B61D89F5-C2B3-4871-9917-3B2FDEA6AEE0}" presName="imgShp" presStyleLbl="fgImgPlace1" presStyleIdx="2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D7305749-16FA-4F6D-B22D-18CD44D9B612}" type="pres">
      <dgm:prSet presAssocID="{B61D89F5-C2B3-4871-9917-3B2FDEA6AEE0}" presName="txShp" presStyleLbl="node1" presStyleIdx="2" presStyleCnt="14" custFlipHor="1" custScaleX="22785" custLinFactY="-100000" custLinFactNeighborX="-65607" custLinFactNeighborY="-160440">
        <dgm:presLayoutVars>
          <dgm:bulletEnabled val="1"/>
        </dgm:presLayoutVars>
      </dgm:prSet>
      <dgm:spPr/>
    </dgm:pt>
    <dgm:pt modelId="{2B45910A-9BFE-4F2C-805F-D2C7917BFC13}" type="pres">
      <dgm:prSet presAssocID="{8AA6B7E9-5B41-4D9C-9C6F-7958CE6648B3}" presName="spacing" presStyleCnt="0"/>
      <dgm:spPr/>
    </dgm:pt>
    <dgm:pt modelId="{33037F61-9374-4FF8-A333-78921E52D69F}" type="pres">
      <dgm:prSet presAssocID="{706A9E69-01B3-410F-A6D1-F836B69DC82A}" presName="composite" presStyleCnt="0"/>
      <dgm:spPr/>
    </dgm:pt>
    <dgm:pt modelId="{00468B3D-57B3-415F-B3FA-C84CA5E4A633}" type="pres">
      <dgm:prSet presAssocID="{706A9E69-01B3-410F-A6D1-F836B69DC82A}" presName="imgShp" presStyleLbl="fgImgPlace1" presStyleIdx="3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61C530B-2937-4F38-958A-98E44F968970}" type="pres">
      <dgm:prSet presAssocID="{706A9E69-01B3-410F-A6D1-F836B69DC82A}" presName="txShp" presStyleLbl="node1" presStyleIdx="3" presStyleCnt="14" custFlipHor="1" custScaleX="22996" custLinFactY="-100000" custLinFactNeighborX="-65287" custLinFactNeighborY="-171677">
        <dgm:presLayoutVars>
          <dgm:bulletEnabled val="1"/>
        </dgm:presLayoutVars>
      </dgm:prSet>
      <dgm:spPr/>
    </dgm:pt>
    <dgm:pt modelId="{22892CB8-6D84-4024-916B-EE61551CDE96}" type="pres">
      <dgm:prSet presAssocID="{D122C16C-4623-4DD9-996B-CE595B088B34}" presName="spacing" presStyleCnt="0"/>
      <dgm:spPr/>
    </dgm:pt>
    <dgm:pt modelId="{D197A7FF-6EE3-42AA-A9C3-F3E6DD2D14FB}" type="pres">
      <dgm:prSet presAssocID="{EB995408-6B54-441B-BC07-9CD456DF411E}" presName="composite" presStyleCnt="0"/>
      <dgm:spPr/>
    </dgm:pt>
    <dgm:pt modelId="{1BC8E878-BFDB-4CE9-88DE-B4FC0A7B9347}" type="pres">
      <dgm:prSet presAssocID="{EB995408-6B54-441B-BC07-9CD456DF411E}" presName="imgShp" presStyleLbl="fgImgPlace1" presStyleIdx="4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26A6C306-F949-4E68-8305-012F2FDC9FB5}" type="pres">
      <dgm:prSet presAssocID="{EB995408-6B54-441B-BC07-9CD456DF411E}" presName="txShp" presStyleLbl="node1" presStyleIdx="4" presStyleCnt="14" custFlipHor="1" custScaleX="22993" custLinFactY="-100000" custLinFactNeighborX="-65448" custLinFactNeighborY="-167336">
        <dgm:presLayoutVars>
          <dgm:bulletEnabled val="1"/>
        </dgm:presLayoutVars>
      </dgm:prSet>
      <dgm:spPr/>
    </dgm:pt>
    <dgm:pt modelId="{D9C35B87-7EB7-4AB3-8167-B22D944B2EDA}" type="pres">
      <dgm:prSet presAssocID="{E7ADBDF7-2671-4946-A717-76B8B099C1ED}" presName="spacing" presStyleCnt="0"/>
      <dgm:spPr/>
    </dgm:pt>
    <dgm:pt modelId="{FDB84370-9CDF-4ED9-B02C-33C6DB57C874}" type="pres">
      <dgm:prSet presAssocID="{6E23011A-CA8C-4EB7-AD16-C2C1CC5A49CD}" presName="composite" presStyleCnt="0"/>
      <dgm:spPr/>
    </dgm:pt>
    <dgm:pt modelId="{A3B6EB1B-F92B-4200-B49D-BBE80F40A2C6}" type="pres">
      <dgm:prSet presAssocID="{6E23011A-CA8C-4EB7-AD16-C2C1CC5A49CD}" presName="imgShp" presStyleLbl="fgImgPlace1" presStyleIdx="5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A61DECE8-692A-4E85-AED3-732F5FE4B547}" type="pres">
      <dgm:prSet presAssocID="{6E23011A-CA8C-4EB7-AD16-C2C1CC5A49CD}" presName="txShp" presStyleLbl="node1" presStyleIdx="5" presStyleCnt="14" custFlipHor="1" custScaleX="23044" custLinFactY="-100000" custLinFactNeighborX="-65447" custLinFactNeighborY="-160824">
        <dgm:presLayoutVars>
          <dgm:bulletEnabled val="1"/>
        </dgm:presLayoutVars>
      </dgm:prSet>
      <dgm:spPr/>
    </dgm:pt>
    <dgm:pt modelId="{EF6CC8DC-FA45-4EFC-99C1-913142A8B039}" type="pres">
      <dgm:prSet presAssocID="{CF5B6CB1-5063-483A-A179-01025E58C35E}" presName="spacing" presStyleCnt="0"/>
      <dgm:spPr/>
    </dgm:pt>
    <dgm:pt modelId="{B27EB1B6-98A0-4039-975D-CE337DAED295}" type="pres">
      <dgm:prSet presAssocID="{3B1CB660-F5B5-4AEF-A1D1-C5E2ACCA5D39}" presName="composite" presStyleCnt="0"/>
      <dgm:spPr/>
    </dgm:pt>
    <dgm:pt modelId="{84080F92-9871-4225-A29F-88711A569355}" type="pres">
      <dgm:prSet presAssocID="{3B1CB660-F5B5-4AEF-A1D1-C5E2ACCA5D39}" presName="imgShp" presStyleLbl="fgImgPlace1" presStyleIdx="6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3E554A8-4F2D-4F14-B371-D2E3E2B9D8A6}" type="pres">
      <dgm:prSet presAssocID="{3B1CB660-F5B5-4AEF-A1D1-C5E2ACCA5D39}" presName="txShp" presStyleLbl="node1" presStyleIdx="6" presStyleCnt="14" custFlipHor="1" custScaleX="22853" custLinFactY="-100000" custLinFactNeighborX="-65665" custLinFactNeighborY="-156084">
        <dgm:presLayoutVars>
          <dgm:bulletEnabled val="1"/>
        </dgm:presLayoutVars>
      </dgm:prSet>
      <dgm:spPr/>
    </dgm:pt>
    <dgm:pt modelId="{592BAF4E-5F72-455E-84E5-96048BD40CCF}" type="pres">
      <dgm:prSet presAssocID="{B7B3A86F-2D64-452C-8B3E-540AFD96FCB4}" presName="spacing" presStyleCnt="0"/>
      <dgm:spPr/>
    </dgm:pt>
    <dgm:pt modelId="{20EAD2BA-4433-4085-B967-2B86CC6FA7AF}" type="pres">
      <dgm:prSet presAssocID="{619CF026-7CFF-4AC3-810F-BA6D9D5032B3}" presName="composite" presStyleCnt="0"/>
      <dgm:spPr/>
    </dgm:pt>
    <dgm:pt modelId="{0B9DBFCB-55C5-4D8B-B7AC-905C5C7843D4}" type="pres">
      <dgm:prSet presAssocID="{619CF026-7CFF-4AC3-810F-BA6D9D5032B3}" presName="imgShp" presStyleLbl="fgImgPlace1" presStyleIdx="7" presStyleCnt="14" custLinFactY="-23406" custLinFactNeighborX="-5239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40BEB4E-246B-4853-8A82-BA95B9691910}" type="pres">
      <dgm:prSet presAssocID="{619CF026-7CFF-4AC3-810F-BA6D9D5032B3}" presName="txShp" presStyleLbl="node1" presStyleIdx="7" presStyleCnt="14" custFlipHor="1" custScaleX="23139" custLinFactY="-100000" custLinFactNeighborX="-65607" custLinFactNeighborY="-159701">
        <dgm:presLayoutVars>
          <dgm:bulletEnabled val="1"/>
        </dgm:presLayoutVars>
      </dgm:prSet>
      <dgm:spPr/>
    </dgm:pt>
    <dgm:pt modelId="{66E02C9D-4BCB-49C6-A0F8-ADEFDDBCECF3}" type="pres">
      <dgm:prSet presAssocID="{F8782DA3-2A0F-4F51-99A6-6B1197E60EF5}" presName="spacing" presStyleCnt="0"/>
      <dgm:spPr/>
    </dgm:pt>
    <dgm:pt modelId="{46369697-DBCC-437A-A02B-74B3926E1D48}" type="pres">
      <dgm:prSet presAssocID="{5281C5C5-1AB9-4516-AC55-337FDC1691DC}" presName="composite" presStyleCnt="0"/>
      <dgm:spPr/>
    </dgm:pt>
    <dgm:pt modelId="{0FDD14BA-67BF-4C55-B1E7-FC5A0B4B1524}" type="pres">
      <dgm:prSet presAssocID="{5281C5C5-1AB9-4516-AC55-337FDC1691DC}" presName="imgShp" presStyleLbl="fgImgPlace1" presStyleIdx="8" presStyleCnt="14" custLinFactY="-300000" custLinFactNeighborX="-6243" custLinFactNeighborY="-34223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FC24EC9D-D30A-473E-BD65-BFBCD8E0582F}" type="pres">
      <dgm:prSet presAssocID="{5281C5C5-1AB9-4516-AC55-337FDC1691DC}" presName="txShp" presStyleLbl="node1" presStyleIdx="8" presStyleCnt="14" custFlipHor="1" custScaleX="22853" custLinFactY="-100000" custLinFactNeighborX="-65701" custLinFactNeighborY="-153396">
        <dgm:presLayoutVars>
          <dgm:bulletEnabled val="1"/>
        </dgm:presLayoutVars>
      </dgm:prSet>
      <dgm:spPr/>
    </dgm:pt>
    <dgm:pt modelId="{F31FF2E5-87EC-47B3-BD6E-4B39BD4B5ED6}" type="pres">
      <dgm:prSet presAssocID="{D8D28DCD-5A5C-4D0D-A580-E284BD08D348}" presName="spacing" presStyleCnt="0"/>
      <dgm:spPr/>
    </dgm:pt>
    <dgm:pt modelId="{0DFA2ED5-EFF4-419E-8D9D-0F5BD9FCB01F}" type="pres">
      <dgm:prSet presAssocID="{8F7B1DD5-269D-40F0-8DE2-E17CD5B2FFB2}" presName="composite" presStyleCnt="0"/>
      <dgm:spPr/>
    </dgm:pt>
    <dgm:pt modelId="{A270D875-858D-447D-95CB-08111B3A2F98}" type="pres">
      <dgm:prSet presAssocID="{8F7B1DD5-269D-40F0-8DE2-E17CD5B2FFB2}" presName="imgShp" presStyleLbl="fgImgPlace1" presStyleIdx="9" presStyleCnt="14" custLinFactY="-219403" custLinFactNeighborY="-3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0B204F4-7185-4CE2-BBC4-A6240E465985}" type="pres">
      <dgm:prSet presAssocID="{8F7B1DD5-269D-40F0-8DE2-E17CD5B2FFB2}" presName="txShp" presStyleLbl="node1" presStyleIdx="9" presStyleCnt="14" custFlipHor="0" custScaleX="22943" custLinFactY="-220586" custLinFactNeighborX="-35027" custLinFactNeighborY="-300000">
        <dgm:presLayoutVars>
          <dgm:bulletEnabled val="1"/>
        </dgm:presLayoutVars>
      </dgm:prSet>
      <dgm:spPr/>
    </dgm:pt>
    <dgm:pt modelId="{C5B4E284-4A24-4BA4-AF7B-7F4E97287868}" type="pres">
      <dgm:prSet presAssocID="{C32B1868-F9C3-48CD-A32E-52E164157A15}" presName="spacing" presStyleCnt="0"/>
      <dgm:spPr/>
    </dgm:pt>
    <dgm:pt modelId="{EF53B57F-46A4-4C26-8D40-D1024F818BA2}" type="pres">
      <dgm:prSet presAssocID="{934293D5-E72D-49BA-AE6E-B3C4AD139193}" presName="composite" presStyleCnt="0"/>
      <dgm:spPr/>
    </dgm:pt>
    <dgm:pt modelId="{BA5EEBE5-F7AB-4AE6-94FD-9F4A1DFDDD7D}" type="pres">
      <dgm:prSet presAssocID="{934293D5-E72D-49BA-AE6E-B3C4AD139193}" presName="imgShp" presStyleLbl="fgImgPlace1" presStyleIdx="10" presStyleCnt="14" custLinFactY="-300000" custLinFactNeighborX="-4148" custLinFactNeighborY="-349254"/>
      <dgm:spPr>
        <a:blipFill>
          <a:blip xmlns:r="http://schemas.openxmlformats.org/officeDocument/2006/relationships" r:embed="rId4"/>
          <a:srcRect/>
          <a:stretch>
            <a:fillRect l="-5000" r="-5000"/>
          </a:stretch>
        </a:blipFill>
      </dgm:spPr>
    </dgm:pt>
    <dgm:pt modelId="{616737AF-ACF1-49B6-ABEC-36D85244D600}" type="pres">
      <dgm:prSet presAssocID="{934293D5-E72D-49BA-AE6E-B3C4AD139193}" presName="txShp" presStyleLbl="node1" presStyleIdx="10" presStyleCnt="14" custFlipHor="0" custScaleX="22664" custLinFactY="-222486" custLinFactNeighborX="-34957" custLinFactNeighborY="-300000">
        <dgm:presLayoutVars>
          <dgm:bulletEnabled val="1"/>
        </dgm:presLayoutVars>
      </dgm:prSet>
      <dgm:spPr/>
    </dgm:pt>
    <dgm:pt modelId="{3689AAEC-C3B4-4705-AA87-1664EB3B58F9}" type="pres">
      <dgm:prSet presAssocID="{B17693AD-7CF3-4AA2-982C-1F96D764951D}" presName="spacing" presStyleCnt="0"/>
      <dgm:spPr/>
    </dgm:pt>
    <dgm:pt modelId="{A7B83167-4395-4B41-85FB-A15B3B25774A}" type="pres">
      <dgm:prSet presAssocID="{7DA76DB5-E137-4184-A172-64B2D9E7C5D4}" presName="composite" presStyleCnt="0"/>
      <dgm:spPr/>
    </dgm:pt>
    <dgm:pt modelId="{EBE98AB2-957F-4FB9-AE43-963B380D9848}" type="pres">
      <dgm:prSet presAssocID="{7DA76DB5-E137-4184-A172-64B2D9E7C5D4}" presName="imgShp" presStyleLbl="fgImgPlace1" presStyleIdx="11" presStyleCnt="14" custLinFactY="-561254" custLinFactNeighborX="4090" custLinFactNeighborY="-600000"/>
      <dgm:spPr>
        <a:blipFill>
          <a:blip xmlns:r="http://schemas.openxmlformats.org/officeDocument/2006/relationships" r:embed="rId2"/>
          <a:srcRect/>
          <a:stretch>
            <a:fillRect l="-9000" r="-9000"/>
          </a:stretch>
        </a:blipFill>
      </dgm:spPr>
    </dgm:pt>
    <dgm:pt modelId="{BDED9F30-AD15-4C01-B954-6B59417446B3}" type="pres">
      <dgm:prSet presAssocID="{7DA76DB5-E137-4184-A172-64B2D9E7C5D4}" presName="txShp" presStyleLbl="node1" presStyleIdx="11" presStyleCnt="14" custFlipHor="0" custScaleX="22943" custLinFactY="-408326" custLinFactNeighborX="-35066" custLinFactNeighborY="-500000">
        <dgm:presLayoutVars>
          <dgm:bulletEnabled val="1"/>
        </dgm:presLayoutVars>
      </dgm:prSet>
      <dgm:spPr/>
    </dgm:pt>
    <dgm:pt modelId="{B4F72C27-B9EC-4389-9C3C-881ED5DF2F34}" type="pres">
      <dgm:prSet presAssocID="{40D74DD8-75E6-4CAF-BA42-A3CEE2483619}" presName="spacing" presStyleCnt="0"/>
      <dgm:spPr/>
    </dgm:pt>
    <dgm:pt modelId="{2B62B490-B80F-45BA-9EFA-276042EFEA0E}" type="pres">
      <dgm:prSet presAssocID="{75A45E93-ECB9-4363-9383-CA3B42611887}" presName="composite" presStyleCnt="0"/>
      <dgm:spPr/>
    </dgm:pt>
    <dgm:pt modelId="{1AB22519-7F0F-47D7-A7EE-43EE8E893F0D}" type="pres">
      <dgm:prSet presAssocID="{75A45E93-ECB9-4363-9383-CA3B42611887}" presName="imgShp" presStyleLbl="fgImgPlace1" presStyleIdx="12" presStyleCnt="14" custLinFactY="-758808" custLinFactNeighborX="-1231" custLinFactNeighborY="-8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22E7D6D5-EAC3-4C26-8557-84CE4597E99B}" type="pres">
      <dgm:prSet presAssocID="{75A45E93-ECB9-4363-9383-CA3B42611887}" presName="txShp" presStyleLbl="node1" presStyleIdx="12" presStyleCnt="14" custFlipHor="0" custScaleX="22943" custLinFactY="-572813" custLinFactNeighborX="-35066" custLinFactNeighborY="-600000">
        <dgm:presLayoutVars>
          <dgm:bulletEnabled val="1"/>
        </dgm:presLayoutVars>
      </dgm:prSet>
      <dgm:spPr/>
    </dgm:pt>
    <dgm:pt modelId="{2149F006-37F4-4A11-B723-E089E6F191D7}" type="pres">
      <dgm:prSet presAssocID="{A283575D-9911-4823-A0D9-474B9920C6CC}" presName="spacing" presStyleCnt="0"/>
      <dgm:spPr/>
    </dgm:pt>
    <dgm:pt modelId="{CB035F7E-DD98-4103-94AB-15EC91940E34}" type="pres">
      <dgm:prSet presAssocID="{822D18E5-42CA-498C-923B-E5308095F368}" presName="composite" presStyleCnt="0"/>
      <dgm:spPr/>
    </dgm:pt>
    <dgm:pt modelId="{2230C6F0-B342-4AC8-8F6D-F1D52CB14CBA}" type="pres">
      <dgm:prSet presAssocID="{822D18E5-42CA-498C-923B-E5308095F368}" presName="imgShp" presStyleLbl="fgImgPlace1" presStyleIdx="13" presStyleCnt="14" custAng="498764" custLinFactY="-565411" custLinFactNeighborX="-1697" custLinFactNeighborY="-60000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E43C461B-5E79-4110-BB82-7BF5243D5A8A}" type="pres">
      <dgm:prSet presAssocID="{822D18E5-42CA-498C-923B-E5308095F368}" presName="txShp" presStyleLbl="node1" presStyleIdx="13" presStyleCnt="14" custFlipHor="0" custScaleX="22943" custLinFactY="-700000" custLinFactNeighborX="-35204" custLinFactNeighborY="-725161">
        <dgm:presLayoutVars>
          <dgm:bulletEnabled val="1"/>
        </dgm:presLayoutVars>
      </dgm:prSet>
      <dgm:spPr/>
    </dgm:pt>
  </dgm:ptLst>
  <dgm:cxnLst>
    <dgm:cxn modelId="{A0828B02-46BC-4AF1-8CFB-4C41689A8BBB}" type="presOf" srcId="{A5605D04-0F8B-4A54-92C9-579DE89BF7BF}" destId="{1FC80AC1-8557-4E34-98E4-2BDC25D77B34}" srcOrd="0" destOrd="0" presId="urn:microsoft.com/office/officeart/2005/8/layout/vList3"/>
    <dgm:cxn modelId="{43E07C03-4DB3-4067-BC74-B701F9A33FB2}" srcId="{D01A6545-9BD5-4488-86B2-B1C14F3262D3}" destId="{5281C5C5-1AB9-4516-AC55-337FDC1691DC}" srcOrd="8" destOrd="0" parTransId="{CB012FFD-9A8B-49CA-B111-519D3959CC5E}" sibTransId="{D8D28DCD-5A5C-4D0D-A580-E284BD08D348}"/>
    <dgm:cxn modelId="{C639A905-F458-427E-BC89-EE981F47DE26}" type="presOf" srcId="{7DA76DB5-E137-4184-A172-64B2D9E7C5D4}" destId="{BDED9F30-AD15-4C01-B954-6B59417446B3}" srcOrd="0" destOrd="0" presId="urn:microsoft.com/office/officeart/2005/8/layout/vList3"/>
    <dgm:cxn modelId="{4419D405-76B5-4188-8693-8328C9FF0289}" srcId="{D01A6545-9BD5-4488-86B2-B1C14F3262D3}" destId="{A5605D04-0F8B-4A54-92C9-579DE89BF7BF}" srcOrd="1" destOrd="0" parTransId="{4F0577AB-D8CC-4922-8C0A-81BDE9F60736}" sibTransId="{B46002F0-8536-48C3-825B-ED82CDF9E8ED}"/>
    <dgm:cxn modelId="{48CD250B-8776-4222-85DD-AAA2FE755BAF}" type="presOf" srcId="{619CF026-7CFF-4AC3-810F-BA6D9D5032B3}" destId="{F40BEB4E-246B-4853-8A82-BA95B9691910}" srcOrd="0" destOrd="0" presId="urn:microsoft.com/office/officeart/2005/8/layout/vList3"/>
    <dgm:cxn modelId="{6C31CC16-9A0F-437E-9A0B-F1007A6F9FC4}" srcId="{D01A6545-9BD5-4488-86B2-B1C14F3262D3}" destId="{8F7B1DD5-269D-40F0-8DE2-E17CD5B2FFB2}" srcOrd="9" destOrd="0" parTransId="{C1396C64-FC77-4845-AB98-26DE90478C97}" sibTransId="{C32B1868-F9C3-48CD-A32E-52E164157A15}"/>
    <dgm:cxn modelId="{102D221D-DFE7-4E3C-A36C-713A9F443136}" type="presOf" srcId="{EB995408-6B54-441B-BC07-9CD456DF411E}" destId="{26A6C306-F949-4E68-8305-012F2FDC9FB5}" srcOrd="0" destOrd="0" presId="urn:microsoft.com/office/officeart/2005/8/layout/vList3"/>
    <dgm:cxn modelId="{0D8E2F27-7BE3-4C61-9756-4D0DC5A24B08}" srcId="{D01A6545-9BD5-4488-86B2-B1C14F3262D3}" destId="{72D20A34-A8CF-4376-AA21-BF6949AEA9FB}" srcOrd="0" destOrd="0" parTransId="{C8C6BFC1-6408-4110-9D01-6EDA2A25E84F}" sibTransId="{8B630C56-8A42-4E4A-9FD9-D98E7B6D22CE}"/>
    <dgm:cxn modelId="{7A970E28-8F44-4D9A-B7CA-A5A0783977EA}" type="presOf" srcId="{5281C5C5-1AB9-4516-AC55-337FDC1691DC}" destId="{FC24EC9D-D30A-473E-BD65-BFBCD8E0582F}" srcOrd="0" destOrd="0" presId="urn:microsoft.com/office/officeart/2005/8/layout/vList3"/>
    <dgm:cxn modelId="{E3A2332C-1330-48B3-80D0-CAE48B06EC64}" srcId="{D01A6545-9BD5-4488-86B2-B1C14F3262D3}" destId="{75A45E93-ECB9-4363-9383-CA3B42611887}" srcOrd="12" destOrd="0" parTransId="{3F0249C1-45DE-4093-84A9-4C93615AFB00}" sibTransId="{A283575D-9911-4823-A0D9-474B9920C6CC}"/>
    <dgm:cxn modelId="{D562DF30-6E70-46D4-AE09-CFA1487E596C}" type="presOf" srcId="{3B1CB660-F5B5-4AEF-A1D1-C5E2ACCA5D39}" destId="{33E554A8-4F2D-4F14-B371-D2E3E2B9D8A6}" srcOrd="0" destOrd="0" presId="urn:microsoft.com/office/officeart/2005/8/layout/vList3"/>
    <dgm:cxn modelId="{77ADD831-91FE-430D-9669-36626AC8444C}" type="presOf" srcId="{8F7B1DD5-269D-40F0-8DE2-E17CD5B2FFB2}" destId="{30B204F4-7185-4CE2-BBC4-A6240E465985}" srcOrd="0" destOrd="0" presId="urn:microsoft.com/office/officeart/2005/8/layout/vList3"/>
    <dgm:cxn modelId="{0DA60533-DCC8-4E40-B8B3-AD8775B1A10B}" srcId="{D01A6545-9BD5-4488-86B2-B1C14F3262D3}" destId="{706A9E69-01B3-410F-A6D1-F836B69DC82A}" srcOrd="3" destOrd="0" parTransId="{74CD69EC-ECEB-4A3F-990F-BFA4967636B4}" sibTransId="{D122C16C-4623-4DD9-996B-CE595B088B34}"/>
    <dgm:cxn modelId="{B6C90736-D9F3-4E13-824A-339E05AC731B}" srcId="{D01A6545-9BD5-4488-86B2-B1C14F3262D3}" destId="{822D18E5-42CA-498C-923B-E5308095F368}" srcOrd="13" destOrd="0" parTransId="{CC8D2BBA-76CE-41CC-AC13-B55E3283FDF7}" sibTransId="{17495C85-D136-41F5-A68E-8A8244E64A44}"/>
    <dgm:cxn modelId="{3E11E939-C8C3-4023-95F2-FD3C79EFD15C}" srcId="{D01A6545-9BD5-4488-86B2-B1C14F3262D3}" destId="{934293D5-E72D-49BA-AE6E-B3C4AD139193}" srcOrd="10" destOrd="0" parTransId="{84B63421-7ADA-4962-9DCD-908FC2B6DDA2}" sibTransId="{B17693AD-7CF3-4AA2-982C-1F96D764951D}"/>
    <dgm:cxn modelId="{FCB42D3B-4C82-4474-90B1-604874B74298}" srcId="{D01A6545-9BD5-4488-86B2-B1C14F3262D3}" destId="{EB995408-6B54-441B-BC07-9CD456DF411E}" srcOrd="4" destOrd="0" parTransId="{721EFBB8-9413-41EC-8277-942809EC5D7F}" sibTransId="{E7ADBDF7-2671-4946-A717-76B8B099C1ED}"/>
    <dgm:cxn modelId="{77A7DF61-03A1-4EB5-A434-2541178BCA60}" type="presOf" srcId="{75A45E93-ECB9-4363-9383-CA3B42611887}" destId="{22E7D6D5-EAC3-4C26-8557-84CE4597E99B}" srcOrd="0" destOrd="0" presId="urn:microsoft.com/office/officeart/2005/8/layout/vList3"/>
    <dgm:cxn modelId="{09AF606B-A6DC-4EEB-8521-7CABCBF39FBF}" type="presOf" srcId="{72D20A34-A8CF-4376-AA21-BF6949AEA9FB}" destId="{618B9A93-1A44-4B17-9234-648FDB57B531}" srcOrd="0" destOrd="0" presId="urn:microsoft.com/office/officeart/2005/8/layout/vList3"/>
    <dgm:cxn modelId="{DD20575A-9781-4185-BC8D-F735B5FE4FB9}" srcId="{D01A6545-9BD5-4488-86B2-B1C14F3262D3}" destId="{B61D89F5-C2B3-4871-9917-3B2FDEA6AEE0}" srcOrd="2" destOrd="0" parTransId="{7957CB75-CBC7-4B3B-9B97-AB31C064BAA4}" sibTransId="{8AA6B7E9-5B41-4D9C-9C6F-7958CE6648B3}"/>
    <dgm:cxn modelId="{09642393-1A72-41EE-B96D-644680EEDE68}" srcId="{D01A6545-9BD5-4488-86B2-B1C14F3262D3}" destId="{6E23011A-CA8C-4EB7-AD16-C2C1CC5A49CD}" srcOrd="5" destOrd="0" parTransId="{D7DB2FE5-DD68-4C77-8F64-AE0025E244CA}" sibTransId="{CF5B6CB1-5063-483A-A179-01025E58C35E}"/>
    <dgm:cxn modelId="{DB8D67B7-85A7-4EA1-ADA0-10BC2AC82992}" srcId="{D01A6545-9BD5-4488-86B2-B1C14F3262D3}" destId="{3B1CB660-F5B5-4AEF-A1D1-C5E2ACCA5D39}" srcOrd="6" destOrd="0" parTransId="{8067548B-D873-43A5-B78B-417AEC1CD0B9}" sibTransId="{B7B3A86F-2D64-452C-8B3E-540AFD96FCB4}"/>
    <dgm:cxn modelId="{610187B9-B3B8-49E8-B6E4-7EDB88451DAC}" srcId="{D01A6545-9BD5-4488-86B2-B1C14F3262D3}" destId="{619CF026-7CFF-4AC3-810F-BA6D9D5032B3}" srcOrd="7" destOrd="0" parTransId="{CC045155-78E5-4001-AF38-C82EE5C21A39}" sibTransId="{F8782DA3-2A0F-4F51-99A6-6B1197E60EF5}"/>
    <dgm:cxn modelId="{51EC55BB-3F50-494A-9F14-4323EFF881A7}" type="presOf" srcId="{934293D5-E72D-49BA-AE6E-B3C4AD139193}" destId="{616737AF-ACF1-49B6-ABEC-36D85244D600}" srcOrd="0" destOrd="0" presId="urn:microsoft.com/office/officeart/2005/8/layout/vList3"/>
    <dgm:cxn modelId="{4FAF62C0-0849-4F5C-9349-EF63DDBEC2DE}" type="presOf" srcId="{706A9E69-01B3-410F-A6D1-F836B69DC82A}" destId="{961C530B-2937-4F38-958A-98E44F968970}" srcOrd="0" destOrd="0" presId="urn:microsoft.com/office/officeart/2005/8/layout/vList3"/>
    <dgm:cxn modelId="{74A3FACA-A7E6-4178-A440-6D9D8B199FAA}" type="presOf" srcId="{D01A6545-9BD5-4488-86B2-B1C14F3262D3}" destId="{03F54F71-CD77-436A-BB08-3C25348ED52B}" srcOrd="0" destOrd="0" presId="urn:microsoft.com/office/officeart/2005/8/layout/vList3"/>
    <dgm:cxn modelId="{580542CC-A072-4C06-8B8D-D321EA36C1A2}" type="presOf" srcId="{B61D89F5-C2B3-4871-9917-3B2FDEA6AEE0}" destId="{D7305749-16FA-4F6D-B22D-18CD44D9B612}" srcOrd="0" destOrd="0" presId="urn:microsoft.com/office/officeart/2005/8/layout/vList3"/>
    <dgm:cxn modelId="{B4A8AFEF-A719-46E5-B8D4-2D06A44302BE}" type="presOf" srcId="{822D18E5-42CA-498C-923B-E5308095F368}" destId="{E43C461B-5E79-4110-BB82-7BF5243D5A8A}" srcOrd="0" destOrd="0" presId="urn:microsoft.com/office/officeart/2005/8/layout/vList3"/>
    <dgm:cxn modelId="{F13C0EF5-49C4-4FE8-93E4-A8861C135AEE}" type="presOf" srcId="{6E23011A-CA8C-4EB7-AD16-C2C1CC5A49CD}" destId="{A61DECE8-692A-4E85-AED3-732F5FE4B547}" srcOrd="0" destOrd="0" presId="urn:microsoft.com/office/officeart/2005/8/layout/vList3"/>
    <dgm:cxn modelId="{336EA8FD-11A3-49BB-9340-2C3F7C83DFA0}" srcId="{D01A6545-9BD5-4488-86B2-B1C14F3262D3}" destId="{7DA76DB5-E137-4184-A172-64B2D9E7C5D4}" srcOrd="11" destOrd="0" parTransId="{57AF4E63-21CB-4ECB-B491-C2E239B3428F}" sibTransId="{40D74DD8-75E6-4CAF-BA42-A3CEE2483619}"/>
    <dgm:cxn modelId="{2CE31AF2-1658-45B5-BC8A-CCAE4105A309}" type="presParOf" srcId="{03F54F71-CD77-436A-BB08-3C25348ED52B}" destId="{52698EDC-8CE5-4BBC-AE15-FD148422BCDD}" srcOrd="0" destOrd="0" presId="urn:microsoft.com/office/officeart/2005/8/layout/vList3"/>
    <dgm:cxn modelId="{3DC17348-1077-43A0-AACD-CA89DB053F69}" type="presParOf" srcId="{52698EDC-8CE5-4BBC-AE15-FD148422BCDD}" destId="{00339787-A64B-4A5B-9ECB-5B00E51A5A09}" srcOrd="0" destOrd="0" presId="urn:microsoft.com/office/officeart/2005/8/layout/vList3"/>
    <dgm:cxn modelId="{F64615B0-E202-4E86-A1AE-1BD88F653043}" type="presParOf" srcId="{52698EDC-8CE5-4BBC-AE15-FD148422BCDD}" destId="{618B9A93-1A44-4B17-9234-648FDB57B531}" srcOrd="1" destOrd="0" presId="urn:microsoft.com/office/officeart/2005/8/layout/vList3"/>
    <dgm:cxn modelId="{D3CCBCFF-B54E-480E-99FA-714254357D79}" type="presParOf" srcId="{03F54F71-CD77-436A-BB08-3C25348ED52B}" destId="{5583237D-DA74-4846-9E1A-0BA43406B070}" srcOrd="1" destOrd="0" presId="urn:microsoft.com/office/officeart/2005/8/layout/vList3"/>
    <dgm:cxn modelId="{0E41F0B4-B745-4C9A-B18F-3C624A79C366}" type="presParOf" srcId="{03F54F71-CD77-436A-BB08-3C25348ED52B}" destId="{0D621CEF-899C-47C0-8CEF-FABBCE985986}" srcOrd="2" destOrd="0" presId="urn:microsoft.com/office/officeart/2005/8/layout/vList3"/>
    <dgm:cxn modelId="{6D8E2A0B-B40E-4ED7-929C-77D0B842F081}" type="presParOf" srcId="{0D621CEF-899C-47C0-8CEF-FABBCE985986}" destId="{4F511860-8B08-4071-8E31-7C43E3B3F9CF}" srcOrd="0" destOrd="0" presId="urn:microsoft.com/office/officeart/2005/8/layout/vList3"/>
    <dgm:cxn modelId="{EA447DD3-3A1B-4ACA-B1ED-E0DF203ADBD1}" type="presParOf" srcId="{0D621CEF-899C-47C0-8CEF-FABBCE985986}" destId="{1FC80AC1-8557-4E34-98E4-2BDC25D77B34}" srcOrd="1" destOrd="0" presId="urn:microsoft.com/office/officeart/2005/8/layout/vList3"/>
    <dgm:cxn modelId="{06D1F12C-3AB1-4420-A5E3-18AFCB3E7BDF}" type="presParOf" srcId="{03F54F71-CD77-436A-BB08-3C25348ED52B}" destId="{14C20442-BBCB-4212-B47A-FBFB6526EA1D}" srcOrd="3" destOrd="0" presId="urn:microsoft.com/office/officeart/2005/8/layout/vList3"/>
    <dgm:cxn modelId="{9FA3C98B-FDE5-4E85-9833-118C778C2D1B}" type="presParOf" srcId="{03F54F71-CD77-436A-BB08-3C25348ED52B}" destId="{DB9E684A-A65C-4D75-9F25-AEFB76412C9C}" srcOrd="4" destOrd="0" presId="urn:microsoft.com/office/officeart/2005/8/layout/vList3"/>
    <dgm:cxn modelId="{80BA8F9C-13D4-4F89-9C3C-8370D125BC73}" type="presParOf" srcId="{DB9E684A-A65C-4D75-9F25-AEFB76412C9C}" destId="{A77EA315-E870-461F-907C-40D515595685}" srcOrd="0" destOrd="0" presId="urn:microsoft.com/office/officeart/2005/8/layout/vList3"/>
    <dgm:cxn modelId="{FD2D616A-52C8-49E4-8044-075E08C14FA9}" type="presParOf" srcId="{DB9E684A-A65C-4D75-9F25-AEFB76412C9C}" destId="{D7305749-16FA-4F6D-B22D-18CD44D9B612}" srcOrd="1" destOrd="0" presId="urn:microsoft.com/office/officeart/2005/8/layout/vList3"/>
    <dgm:cxn modelId="{EE7886F3-C219-4AB6-B1F5-15F7A97C19A9}" type="presParOf" srcId="{03F54F71-CD77-436A-BB08-3C25348ED52B}" destId="{2B45910A-9BFE-4F2C-805F-D2C7917BFC13}" srcOrd="5" destOrd="0" presId="urn:microsoft.com/office/officeart/2005/8/layout/vList3"/>
    <dgm:cxn modelId="{D1FE4967-AA7A-40E4-9C82-76D7EDD1FA47}" type="presParOf" srcId="{03F54F71-CD77-436A-BB08-3C25348ED52B}" destId="{33037F61-9374-4FF8-A333-78921E52D69F}" srcOrd="6" destOrd="0" presId="urn:microsoft.com/office/officeart/2005/8/layout/vList3"/>
    <dgm:cxn modelId="{CA40BA5A-73B7-44CB-A48F-F1258552F356}" type="presParOf" srcId="{33037F61-9374-4FF8-A333-78921E52D69F}" destId="{00468B3D-57B3-415F-B3FA-C84CA5E4A633}" srcOrd="0" destOrd="0" presId="urn:microsoft.com/office/officeart/2005/8/layout/vList3"/>
    <dgm:cxn modelId="{9F1AF006-7182-48EF-A16C-9FEF03A3C5BD}" type="presParOf" srcId="{33037F61-9374-4FF8-A333-78921E52D69F}" destId="{961C530B-2937-4F38-958A-98E44F968970}" srcOrd="1" destOrd="0" presId="urn:microsoft.com/office/officeart/2005/8/layout/vList3"/>
    <dgm:cxn modelId="{83289F1F-874A-4F28-B412-B5BFBF2DA6AC}" type="presParOf" srcId="{03F54F71-CD77-436A-BB08-3C25348ED52B}" destId="{22892CB8-6D84-4024-916B-EE61551CDE96}" srcOrd="7" destOrd="0" presId="urn:microsoft.com/office/officeart/2005/8/layout/vList3"/>
    <dgm:cxn modelId="{867BCB24-4231-452A-AFB4-A121EDB5EB7E}" type="presParOf" srcId="{03F54F71-CD77-436A-BB08-3C25348ED52B}" destId="{D197A7FF-6EE3-42AA-A9C3-F3E6DD2D14FB}" srcOrd="8" destOrd="0" presId="urn:microsoft.com/office/officeart/2005/8/layout/vList3"/>
    <dgm:cxn modelId="{248F6662-4813-4C87-8438-51ACCC16FD79}" type="presParOf" srcId="{D197A7FF-6EE3-42AA-A9C3-F3E6DD2D14FB}" destId="{1BC8E878-BFDB-4CE9-88DE-B4FC0A7B9347}" srcOrd="0" destOrd="0" presId="urn:microsoft.com/office/officeart/2005/8/layout/vList3"/>
    <dgm:cxn modelId="{86739E11-A483-4AA0-9675-71BB8F56D17E}" type="presParOf" srcId="{D197A7FF-6EE3-42AA-A9C3-F3E6DD2D14FB}" destId="{26A6C306-F949-4E68-8305-012F2FDC9FB5}" srcOrd="1" destOrd="0" presId="urn:microsoft.com/office/officeart/2005/8/layout/vList3"/>
    <dgm:cxn modelId="{17C58CAD-2753-4A6F-8934-AD15AE2E85BB}" type="presParOf" srcId="{03F54F71-CD77-436A-BB08-3C25348ED52B}" destId="{D9C35B87-7EB7-4AB3-8167-B22D944B2EDA}" srcOrd="9" destOrd="0" presId="urn:microsoft.com/office/officeart/2005/8/layout/vList3"/>
    <dgm:cxn modelId="{45CE516E-CAC9-4BB4-85E3-4A336BC34D81}" type="presParOf" srcId="{03F54F71-CD77-436A-BB08-3C25348ED52B}" destId="{FDB84370-9CDF-4ED9-B02C-33C6DB57C874}" srcOrd="10" destOrd="0" presId="urn:microsoft.com/office/officeart/2005/8/layout/vList3"/>
    <dgm:cxn modelId="{A97A843D-887C-42D8-94FC-C3345A438112}" type="presParOf" srcId="{FDB84370-9CDF-4ED9-B02C-33C6DB57C874}" destId="{A3B6EB1B-F92B-4200-B49D-BBE80F40A2C6}" srcOrd="0" destOrd="0" presId="urn:microsoft.com/office/officeart/2005/8/layout/vList3"/>
    <dgm:cxn modelId="{BD6FC44C-14E5-4A33-8CE0-811A422A399E}" type="presParOf" srcId="{FDB84370-9CDF-4ED9-B02C-33C6DB57C874}" destId="{A61DECE8-692A-4E85-AED3-732F5FE4B547}" srcOrd="1" destOrd="0" presId="urn:microsoft.com/office/officeart/2005/8/layout/vList3"/>
    <dgm:cxn modelId="{B2260EF6-6BC0-40D9-90F8-63C8F69C401D}" type="presParOf" srcId="{03F54F71-CD77-436A-BB08-3C25348ED52B}" destId="{EF6CC8DC-FA45-4EFC-99C1-913142A8B039}" srcOrd="11" destOrd="0" presId="urn:microsoft.com/office/officeart/2005/8/layout/vList3"/>
    <dgm:cxn modelId="{DBC3F779-3C54-4D8B-B624-8BF4874C7E02}" type="presParOf" srcId="{03F54F71-CD77-436A-BB08-3C25348ED52B}" destId="{B27EB1B6-98A0-4039-975D-CE337DAED295}" srcOrd="12" destOrd="0" presId="urn:microsoft.com/office/officeart/2005/8/layout/vList3"/>
    <dgm:cxn modelId="{709C84A0-3DB1-4A81-A4EF-29A90C03A5D2}" type="presParOf" srcId="{B27EB1B6-98A0-4039-975D-CE337DAED295}" destId="{84080F92-9871-4225-A29F-88711A569355}" srcOrd="0" destOrd="0" presId="urn:microsoft.com/office/officeart/2005/8/layout/vList3"/>
    <dgm:cxn modelId="{BFD9FA84-4FA8-4A64-8213-C735B80FAE8D}" type="presParOf" srcId="{B27EB1B6-98A0-4039-975D-CE337DAED295}" destId="{33E554A8-4F2D-4F14-B371-D2E3E2B9D8A6}" srcOrd="1" destOrd="0" presId="urn:microsoft.com/office/officeart/2005/8/layout/vList3"/>
    <dgm:cxn modelId="{648DE51B-2141-42B3-866B-A4C8E3E04224}" type="presParOf" srcId="{03F54F71-CD77-436A-BB08-3C25348ED52B}" destId="{592BAF4E-5F72-455E-84E5-96048BD40CCF}" srcOrd="13" destOrd="0" presId="urn:microsoft.com/office/officeart/2005/8/layout/vList3"/>
    <dgm:cxn modelId="{DAC23341-BF1E-4388-9099-70EE818DDB7C}" type="presParOf" srcId="{03F54F71-CD77-436A-BB08-3C25348ED52B}" destId="{20EAD2BA-4433-4085-B967-2B86CC6FA7AF}" srcOrd="14" destOrd="0" presId="urn:microsoft.com/office/officeart/2005/8/layout/vList3"/>
    <dgm:cxn modelId="{03A2BA1B-5C2C-476D-BF67-5AAB9B5DECAB}" type="presParOf" srcId="{20EAD2BA-4433-4085-B967-2B86CC6FA7AF}" destId="{0B9DBFCB-55C5-4D8B-B7AC-905C5C7843D4}" srcOrd="0" destOrd="0" presId="urn:microsoft.com/office/officeart/2005/8/layout/vList3"/>
    <dgm:cxn modelId="{EF46FD67-3BD9-4D7E-8A39-A74634B718ED}" type="presParOf" srcId="{20EAD2BA-4433-4085-B967-2B86CC6FA7AF}" destId="{F40BEB4E-246B-4853-8A82-BA95B9691910}" srcOrd="1" destOrd="0" presId="urn:microsoft.com/office/officeart/2005/8/layout/vList3"/>
    <dgm:cxn modelId="{CB18BC9D-6F1C-4ECC-B216-1DB6180B3AAF}" type="presParOf" srcId="{03F54F71-CD77-436A-BB08-3C25348ED52B}" destId="{66E02C9D-4BCB-49C6-A0F8-ADEFDDBCECF3}" srcOrd="15" destOrd="0" presId="urn:microsoft.com/office/officeart/2005/8/layout/vList3"/>
    <dgm:cxn modelId="{443044AC-E214-43B4-A5AA-77A77DD1CDF4}" type="presParOf" srcId="{03F54F71-CD77-436A-BB08-3C25348ED52B}" destId="{46369697-DBCC-437A-A02B-74B3926E1D48}" srcOrd="16" destOrd="0" presId="urn:microsoft.com/office/officeart/2005/8/layout/vList3"/>
    <dgm:cxn modelId="{3F383251-5F56-42F5-B25B-15A4B5712F6F}" type="presParOf" srcId="{46369697-DBCC-437A-A02B-74B3926E1D48}" destId="{0FDD14BA-67BF-4C55-B1E7-FC5A0B4B1524}" srcOrd="0" destOrd="0" presId="urn:microsoft.com/office/officeart/2005/8/layout/vList3"/>
    <dgm:cxn modelId="{E68A1A12-51FF-4801-A989-C1CE66281530}" type="presParOf" srcId="{46369697-DBCC-437A-A02B-74B3926E1D48}" destId="{FC24EC9D-D30A-473E-BD65-BFBCD8E0582F}" srcOrd="1" destOrd="0" presId="urn:microsoft.com/office/officeart/2005/8/layout/vList3"/>
    <dgm:cxn modelId="{7A4165B6-AF52-46C3-B4B8-8A45E0B0A416}" type="presParOf" srcId="{03F54F71-CD77-436A-BB08-3C25348ED52B}" destId="{F31FF2E5-87EC-47B3-BD6E-4B39BD4B5ED6}" srcOrd="17" destOrd="0" presId="urn:microsoft.com/office/officeart/2005/8/layout/vList3"/>
    <dgm:cxn modelId="{4BF53159-1DE3-4104-87B6-0EC1F679F43E}" type="presParOf" srcId="{03F54F71-CD77-436A-BB08-3C25348ED52B}" destId="{0DFA2ED5-EFF4-419E-8D9D-0F5BD9FCB01F}" srcOrd="18" destOrd="0" presId="urn:microsoft.com/office/officeart/2005/8/layout/vList3"/>
    <dgm:cxn modelId="{48F817DA-1184-43DD-AC01-132BD78807ED}" type="presParOf" srcId="{0DFA2ED5-EFF4-419E-8D9D-0F5BD9FCB01F}" destId="{A270D875-858D-447D-95CB-08111B3A2F98}" srcOrd="0" destOrd="0" presId="urn:microsoft.com/office/officeart/2005/8/layout/vList3"/>
    <dgm:cxn modelId="{CCA06108-09E6-418A-A218-A8A9EFAB5530}" type="presParOf" srcId="{0DFA2ED5-EFF4-419E-8D9D-0F5BD9FCB01F}" destId="{30B204F4-7185-4CE2-BBC4-A6240E465985}" srcOrd="1" destOrd="0" presId="urn:microsoft.com/office/officeart/2005/8/layout/vList3"/>
    <dgm:cxn modelId="{C576AE33-0C0D-4C21-A1C2-F9D4A6EA9DA3}" type="presParOf" srcId="{03F54F71-CD77-436A-BB08-3C25348ED52B}" destId="{C5B4E284-4A24-4BA4-AF7B-7F4E97287868}" srcOrd="19" destOrd="0" presId="urn:microsoft.com/office/officeart/2005/8/layout/vList3"/>
    <dgm:cxn modelId="{45F4EE9A-6DBE-41DF-8686-0D3CF0C2B9D0}" type="presParOf" srcId="{03F54F71-CD77-436A-BB08-3C25348ED52B}" destId="{EF53B57F-46A4-4C26-8D40-D1024F818BA2}" srcOrd="20" destOrd="0" presId="urn:microsoft.com/office/officeart/2005/8/layout/vList3"/>
    <dgm:cxn modelId="{6BC39849-7611-4C7D-9541-40C3AA13B562}" type="presParOf" srcId="{EF53B57F-46A4-4C26-8D40-D1024F818BA2}" destId="{BA5EEBE5-F7AB-4AE6-94FD-9F4A1DFDDD7D}" srcOrd="0" destOrd="0" presId="urn:microsoft.com/office/officeart/2005/8/layout/vList3"/>
    <dgm:cxn modelId="{E309B73E-3A5E-4EC4-A72E-7801986F278E}" type="presParOf" srcId="{EF53B57F-46A4-4C26-8D40-D1024F818BA2}" destId="{616737AF-ACF1-49B6-ABEC-36D85244D600}" srcOrd="1" destOrd="0" presId="urn:microsoft.com/office/officeart/2005/8/layout/vList3"/>
    <dgm:cxn modelId="{59E6D007-0157-48AC-BCBC-DDD50992FE26}" type="presParOf" srcId="{03F54F71-CD77-436A-BB08-3C25348ED52B}" destId="{3689AAEC-C3B4-4705-AA87-1664EB3B58F9}" srcOrd="21" destOrd="0" presId="urn:microsoft.com/office/officeart/2005/8/layout/vList3"/>
    <dgm:cxn modelId="{DC4FF416-A50D-4D21-90E6-6714DC80B326}" type="presParOf" srcId="{03F54F71-CD77-436A-BB08-3C25348ED52B}" destId="{A7B83167-4395-4B41-85FB-A15B3B25774A}" srcOrd="22" destOrd="0" presId="urn:microsoft.com/office/officeart/2005/8/layout/vList3"/>
    <dgm:cxn modelId="{82D9767D-D366-461A-B405-19BC180CC3B9}" type="presParOf" srcId="{A7B83167-4395-4B41-85FB-A15B3B25774A}" destId="{EBE98AB2-957F-4FB9-AE43-963B380D9848}" srcOrd="0" destOrd="0" presId="urn:microsoft.com/office/officeart/2005/8/layout/vList3"/>
    <dgm:cxn modelId="{3B5BCE59-C14E-4702-A594-F126AE160C9D}" type="presParOf" srcId="{A7B83167-4395-4B41-85FB-A15B3B25774A}" destId="{BDED9F30-AD15-4C01-B954-6B59417446B3}" srcOrd="1" destOrd="0" presId="urn:microsoft.com/office/officeart/2005/8/layout/vList3"/>
    <dgm:cxn modelId="{BD8CE987-BAB2-4E14-9B5D-2FD5F316CEEF}" type="presParOf" srcId="{03F54F71-CD77-436A-BB08-3C25348ED52B}" destId="{B4F72C27-B9EC-4389-9C3C-881ED5DF2F34}" srcOrd="23" destOrd="0" presId="urn:microsoft.com/office/officeart/2005/8/layout/vList3"/>
    <dgm:cxn modelId="{59A5854E-E46E-4636-9397-FFDC43B45C68}" type="presParOf" srcId="{03F54F71-CD77-436A-BB08-3C25348ED52B}" destId="{2B62B490-B80F-45BA-9EFA-276042EFEA0E}" srcOrd="24" destOrd="0" presId="urn:microsoft.com/office/officeart/2005/8/layout/vList3"/>
    <dgm:cxn modelId="{7D0AED4A-2245-4FEA-BB75-E4FF9EB745FB}" type="presParOf" srcId="{2B62B490-B80F-45BA-9EFA-276042EFEA0E}" destId="{1AB22519-7F0F-47D7-A7EE-43EE8E893F0D}" srcOrd="0" destOrd="0" presId="urn:microsoft.com/office/officeart/2005/8/layout/vList3"/>
    <dgm:cxn modelId="{CBA32AF9-C55F-48DB-896C-FF3BBD2F7483}" type="presParOf" srcId="{2B62B490-B80F-45BA-9EFA-276042EFEA0E}" destId="{22E7D6D5-EAC3-4C26-8557-84CE4597E99B}" srcOrd="1" destOrd="0" presId="urn:microsoft.com/office/officeart/2005/8/layout/vList3"/>
    <dgm:cxn modelId="{2D7B7D45-5B40-4462-8B2D-E686033D3015}" type="presParOf" srcId="{03F54F71-CD77-436A-BB08-3C25348ED52B}" destId="{2149F006-37F4-4A11-B723-E089E6F191D7}" srcOrd="25" destOrd="0" presId="urn:microsoft.com/office/officeart/2005/8/layout/vList3"/>
    <dgm:cxn modelId="{E07127F6-DFA6-42A3-876F-9C3E4A4696B5}" type="presParOf" srcId="{03F54F71-CD77-436A-BB08-3C25348ED52B}" destId="{CB035F7E-DD98-4103-94AB-15EC91940E34}" srcOrd="26" destOrd="0" presId="urn:microsoft.com/office/officeart/2005/8/layout/vList3"/>
    <dgm:cxn modelId="{8FCD9C9E-98C2-4362-A507-F7E5DCC0177B}" type="presParOf" srcId="{CB035F7E-DD98-4103-94AB-15EC91940E34}" destId="{2230C6F0-B342-4AC8-8F6D-F1D52CB14CBA}" srcOrd="0" destOrd="0" presId="urn:microsoft.com/office/officeart/2005/8/layout/vList3"/>
    <dgm:cxn modelId="{1FADA414-B34A-4ACB-93A4-8FB89A1388DE}" type="presParOf" srcId="{CB035F7E-DD98-4103-94AB-15EC91940E34}" destId="{E43C461B-5E79-4110-BB82-7BF5243D5A8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1A0DCC-9C7F-4309-B2C3-F6EB8738A377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B69A6E21-0C0F-4E34-9B8A-FCD6B64AD771}">
      <dgm:prSet phldrT="[Text]"/>
      <dgm:spPr/>
      <dgm:t>
        <a:bodyPr/>
        <a:lstStyle/>
        <a:p>
          <a:r>
            <a:rPr lang="en-GB" dirty="0" err="1"/>
            <a:t>Regisztr</a:t>
          </a:r>
          <a:r>
            <a:rPr lang="hu-HU" dirty="0"/>
            <a:t>á</a:t>
          </a:r>
          <a:r>
            <a:rPr lang="en-GB" dirty="0"/>
            <a:t>ci</a:t>
          </a:r>
          <a:r>
            <a:rPr lang="hu-HU" dirty="0"/>
            <a:t>ó</a:t>
          </a:r>
          <a:r>
            <a:rPr lang="en-GB" dirty="0"/>
            <a:t> / </a:t>
          </a:r>
          <a:r>
            <a:rPr lang="en-GB" dirty="0" err="1"/>
            <a:t>Bejelentkez</a:t>
          </a:r>
          <a:r>
            <a:rPr lang="hu-HU" dirty="0"/>
            <a:t>é</a:t>
          </a:r>
          <a:r>
            <a:rPr lang="en-GB" dirty="0"/>
            <a:t>s</a:t>
          </a:r>
        </a:p>
      </dgm:t>
    </dgm:pt>
    <dgm:pt modelId="{E71CF38B-EA97-4DE9-89DA-014EA8D87D36}" type="parTrans" cxnId="{9F6D96B2-D47E-4812-A1C9-42BF38AE1239}">
      <dgm:prSet/>
      <dgm:spPr/>
      <dgm:t>
        <a:bodyPr/>
        <a:lstStyle/>
        <a:p>
          <a:endParaRPr lang="en-GB"/>
        </a:p>
      </dgm:t>
    </dgm:pt>
    <dgm:pt modelId="{95EAE6AB-02BF-4E80-8363-CA951363451E}" type="sibTrans" cxnId="{9F6D96B2-D47E-4812-A1C9-42BF38AE1239}">
      <dgm:prSet/>
      <dgm:spPr/>
      <dgm:t>
        <a:bodyPr/>
        <a:lstStyle/>
        <a:p>
          <a:endParaRPr lang="en-GB"/>
        </a:p>
      </dgm:t>
    </dgm:pt>
    <dgm:pt modelId="{69712486-7170-4617-A0A8-9DEDCCA8729C}">
      <dgm:prSet phldrT="[Text]"/>
      <dgm:spPr/>
      <dgm:t>
        <a:bodyPr/>
        <a:lstStyle/>
        <a:p>
          <a:r>
            <a:rPr lang="en-GB" dirty="0"/>
            <a:t>V</a:t>
          </a:r>
          <a:r>
            <a:rPr lang="hu-HU" dirty="0"/>
            <a:t>á</a:t>
          </a:r>
          <a:r>
            <a:rPr lang="en-GB" dirty="0"/>
            <a:t>s</a:t>
          </a:r>
          <a:r>
            <a:rPr lang="hu-HU" dirty="0"/>
            <a:t>á</a:t>
          </a:r>
          <a:r>
            <a:rPr lang="en-GB" dirty="0" err="1"/>
            <a:t>rl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1A3B1ED2-B229-4178-8189-91AE4CBDC629}" type="parTrans" cxnId="{0173AFB6-3477-49D5-8E3C-FAAFF8447C95}">
      <dgm:prSet/>
      <dgm:spPr/>
      <dgm:t>
        <a:bodyPr/>
        <a:lstStyle/>
        <a:p>
          <a:endParaRPr lang="en-GB"/>
        </a:p>
      </dgm:t>
    </dgm:pt>
    <dgm:pt modelId="{97E75ACB-8EF8-427E-98CD-BBA88F61003E}" type="sibTrans" cxnId="{0173AFB6-3477-49D5-8E3C-FAAFF8447C95}">
      <dgm:prSet/>
      <dgm:spPr/>
      <dgm:t>
        <a:bodyPr/>
        <a:lstStyle/>
        <a:p>
          <a:endParaRPr lang="en-GB"/>
        </a:p>
      </dgm:t>
    </dgm:pt>
    <dgm:pt modelId="{BB23244B-51AB-421D-99FF-88C555C499A0}">
      <dgm:prSet phldrT="[Text]"/>
      <dgm:spPr/>
      <dgm:t>
        <a:bodyPr/>
        <a:lstStyle/>
        <a:p>
          <a:r>
            <a:rPr lang="en-GB" dirty="0" err="1"/>
            <a:t>Elad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E3AC303E-4F2F-44C6-9F53-0B4FE82445D4}" type="parTrans" cxnId="{A67F2BF5-CF81-453D-AA2C-0392B12763D6}">
      <dgm:prSet/>
      <dgm:spPr/>
      <dgm:t>
        <a:bodyPr/>
        <a:lstStyle/>
        <a:p>
          <a:endParaRPr lang="en-GB"/>
        </a:p>
      </dgm:t>
    </dgm:pt>
    <dgm:pt modelId="{AB24E0B5-2E67-43CA-BEA1-2016F1522188}" type="sibTrans" cxnId="{A67F2BF5-CF81-453D-AA2C-0392B12763D6}">
      <dgm:prSet/>
      <dgm:spPr/>
      <dgm:t>
        <a:bodyPr/>
        <a:lstStyle/>
        <a:p>
          <a:endParaRPr lang="en-GB"/>
        </a:p>
      </dgm:t>
    </dgm:pt>
    <dgm:pt modelId="{FD214B81-EBD0-4377-AEC2-934BB16C7356}" type="pres">
      <dgm:prSet presAssocID="{981A0DCC-9C7F-4309-B2C3-F6EB8738A37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F40E527-4F89-47E7-8850-1157530CC6B1}" type="pres">
      <dgm:prSet presAssocID="{B69A6E21-0C0F-4E34-9B8A-FCD6B64AD771}" presName="root" presStyleCnt="0"/>
      <dgm:spPr/>
    </dgm:pt>
    <dgm:pt modelId="{68A2EC89-F2B5-4687-9A43-F090BE7D4087}" type="pres">
      <dgm:prSet presAssocID="{B69A6E21-0C0F-4E34-9B8A-FCD6B64AD771}" presName="rootComposite" presStyleCnt="0"/>
      <dgm:spPr/>
    </dgm:pt>
    <dgm:pt modelId="{5F81376F-4D06-4D83-97A5-F1A87706FFE1}" type="pres">
      <dgm:prSet presAssocID="{B69A6E21-0C0F-4E34-9B8A-FCD6B64AD771}" presName="rootText" presStyleLbl="node1" presStyleIdx="0" presStyleCnt="3" custScaleX="14697" custScaleY="11847" custLinFactNeighborX="78010" custLinFactNeighborY="-63545"/>
      <dgm:spPr/>
    </dgm:pt>
    <dgm:pt modelId="{641C30C6-5B8C-47B2-9B82-40F60322E86A}" type="pres">
      <dgm:prSet presAssocID="{B69A6E21-0C0F-4E34-9B8A-FCD6B64AD771}" presName="rootConnector" presStyleLbl="node1" presStyleIdx="0" presStyleCnt="3"/>
      <dgm:spPr/>
    </dgm:pt>
    <dgm:pt modelId="{6F76144E-C74B-4C3A-90B4-C46FD1747CE4}" type="pres">
      <dgm:prSet presAssocID="{B69A6E21-0C0F-4E34-9B8A-FCD6B64AD771}" presName="childShape" presStyleCnt="0"/>
      <dgm:spPr/>
    </dgm:pt>
    <dgm:pt modelId="{68FFE268-685B-4C1E-A820-FC9E4E39A9C8}" type="pres">
      <dgm:prSet presAssocID="{69712486-7170-4617-A0A8-9DEDCCA8729C}" presName="root" presStyleCnt="0"/>
      <dgm:spPr/>
    </dgm:pt>
    <dgm:pt modelId="{BCB2438E-676B-4C17-8E96-2485434DF283}" type="pres">
      <dgm:prSet presAssocID="{69712486-7170-4617-A0A8-9DEDCCA8729C}" presName="rootComposite" presStyleCnt="0"/>
      <dgm:spPr/>
    </dgm:pt>
    <dgm:pt modelId="{48BAF858-2E17-4296-BD5A-590F98F88F11}" type="pres">
      <dgm:prSet presAssocID="{69712486-7170-4617-A0A8-9DEDCCA8729C}" presName="rootText" presStyleLbl="node1" presStyleIdx="1" presStyleCnt="3" custScaleX="15099" custScaleY="12091" custLinFactNeighborX="-1428" custLinFactNeighborY="-63889"/>
      <dgm:spPr/>
    </dgm:pt>
    <dgm:pt modelId="{DE5744BD-DE14-4C70-AD39-2A0D9927EC9A}" type="pres">
      <dgm:prSet presAssocID="{69712486-7170-4617-A0A8-9DEDCCA8729C}" presName="rootConnector" presStyleLbl="node1" presStyleIdx="1" presStyleCnt="3"/>
      <dgm:spPr/>
    </dgm:pt>
    <dgm:pt modelId="{05F38E58-7CB3-45B5-B188-6A843D814BA5}" type="pres">
      <dgm:prSet presAssocID="{69712486-7170-4617-A0A8-9DEDCCA8729C}" presName="childShape" presStyleCnt="0"/>
      <dgm:spPr/>
    </dgm:pt>
    <dgm:pt modelId="{7A85D23E-5279-4893-873B-FEE8A57A31AD}" type="pres">
      <dgm:prSet presAssocID="{BB23244B-51AB-421D-99FF-88C555C499A0}" presName="root" presStyleCnt="0"/>
      <dgm:spPr/>
    </dgm:pt>
    <dgm:pt modelId="{BA7B31EC-F0BC-4F1A-946A-BF89C06CC5D7}" type="pres">
      <dgm:prSet presAssocID="{BB23244B-51AB-421D-99FF-88C555C499A0}" presName="rootComposite" presStyleCnt="0"/>
      <dgm:spPr/>
    </dgm:pt>
    <dgm:pt modelId="{16B6C072-8641-4FD5-B354-0B573E308D9C}" type="pres">
      <dgm:prSet presAssocID="{BB23244B-51AB-421D-99FF-88C555C499A0}" presName="rootText" presStyleLbl="node1" presStyleIdx="2" presStyleCnt="3" custScaleX="15099" custScaleY="12091" custLinFactNeighborX="-21496" custLinFactNeighborY="-64009"/>
      <dgm:spPr/>
    </dgm:pt>
    <dgm:pt modelId="{54B8C371-BA88-4A11-A88A-0FBF6FEACA16}" type="pres">
      <dgm:prSet presAssocID="{BB23244B-51AB-421D-99FF-88C555C499A0}" presName="rootConnector" presStyleLbl="node1" presStyleIdx="2" presStyleCnt="3"/>
      <dgm:spPr/>
    </dgm:pt>
    <dgm:pt modelId="{EE20FCAE-6EB6-4F28-88D2-15121C33FCA4}" type="pres">
      <dgm:prSet presAssocID="{BB23244B-51AB-421D-99FF-88C555C499A0}" presName="childShape" presStyleCnt="0"/>
      <dgm:spPr/>
    </dgm:pt>
  </dgm:ptLst>
  <dgm:cxnLst>
    <dgm:cxn modelId="{30C4E040-9571-4217-AE03-367CD27B57F9}" type="presOf" srcId="{69712486-7170-4617-A0A8-9DEDCCA8729C}" destId="{DE5744BD-DE14-4C70-AD39-2A0D9927EC9A}" srcOrd="1" destOrd="0" presId="urn:microsoft.com/office/officeart/2005/8/layout/hierarchy3"/>
    <dgm:cxn modelId="{84439172-3D7D-48F8-84B4-5A816E6C462D}" type="presOf" srcId="{BB23244B-51AB-421D-99FF-88C555C499A0}" destId="{16B6C072-8641-4FD5-B354-0B573E308D9C}" srcOrd="0" destOrd="0" presId="urn:microsoft.com/office/officeart/2005/8/layout/hierarchy3"/>
    <dgm:cxn modelId="{9EA33088-386D-4811-B95C-792B71BEA84D}" type="presOf" srcId="{69712486-7170-4617-A0A8-9DEDCCA8729C}" destId="{48BAF858-2E17-4296-BD5A-590F98F88F11}" srcOrd="0" destOrd="0" presId="urn:microsoft.com/office/officeart/2005/8/layout/hierarchy3"/>
    <dgm:cxn modelId="{294D56AC-DB92-47F6-86F4-BA17482D8A9D}" type="presOf" srcId="{B69A6E21-0C0F-4E34-9B8A-FCD6B64AD771}" destId="{5F81376F-4D06-4D83-97A5-F1A87706FFE1}" srcOrd="0" destOrd="0" presId="urn:microsoft.com/office/officeart/2005/8/layout/hierarchy3"/>
    <dgm:cxn modelId="{9F6D96B2-D47E-4812-A1C9-42BF38AE1239}" srcId="{981A0DCC-9C7F-4309-B2C3-F6EB8738A377}" destId="{B69A6E21-0C0F-4E34-9B8A-FCD6B64AD771}" srcOrd="0" destOrd="0" parTransId="{E71CF38B-EA97-4DE9-89DA-014EA8D87D36}" sibTransId="{95EAE6AB-02BF-4E80-8363-CA951363451E}"/>
    <dgm:cxn modelId="{0173AFB6-3477-49D5-8E3C-FAAFF8447C95}" srcId="{981A0DCC-9C7F-4309-B2C3-F6EB8738A377}" destId="{69712486-7170-4617-A0A8-9DEDCCA8729C}" srcOrd="1" destOrd="0" parTransId="{1A3B1ED2-B229-4178-8189-91AE4CBDC629}" sibTransId="{97E75ACB-8EF8-427E-98CD-BBA88F61003E}"/>
    <dgm:cxn modelId="{31D306C5-9C9E-4257-B447-27E8F6BFD752}" type="presOf" srcId="{981A0DCC-9C7F-4309-B2C3-F6EB8738A377}" destId="{FD214B81-EBD0-4377-AEC2-934BB16C7356}" srcOrd="0" destOrd="0" presId="urn:microsoft.com/office/officeart/2005/8/layout/hierarchy3"/>
    <dgm:cxn modelId="{36B18FD3-8626-4799-9444-006FA92E96FE}" type="presOf" srcId="{B69A6E21-0C0F-4E34-9B8A-FCD6B64AD771}" destId="{641C30C6-5B8C-47B2-9B82-40F60322E86A}" srcOrd="1" destOrd="0" presId="urn:microsoft.com/office/officeart/2005/8/layout/hierarchy3"/>
    <dgm:cxn modelId="{F773D7D4-F2D3-41B6-9144-C2CCA36C4726}" type="presOf" srcId="{BB23244B-51AB-421D-99FF-88C555C499A0}" destId="{54B8C371-BA88-4A11-A88A-0FBF6FEACA16}" srcOrd="1" destOrd="0" presId="urn:microsoft.com/office/officeart/2005/8/layout/hierarchy3"/>
    <dgm:cxn modelId="{A67F2BF5-CF81-453D-AA2C-0392B12763D6}" srcId="{981A0DCC-9C7F-4309-B2C3-F6EB8738A377}" destId="{BB23244B-51AB-421D-99FF-88C555C499A0}" srcOrd="2" destOrd="0" parTransId="{E3AC303E-4F2F-44C6-9F53-0B4FE82445D4}" sibTransId="{AB24E0B5-2E67-43CA-BEA1-2016F1522188}"/>
    <dgm:cxn modelId="{3D8CA655-C16E-4068-9744-710EC22BFF17}" type="presParOf" srcId="{FD214B81-EBD0-4377-AEC2-934BB16C7356}" destId="{FF40E527-4F89-47E7-8850-1157530CC6B1}" srcOrd="0" destOrd="0" presId="urn:microsoft.com/office/officeart/2005/8/layout/hierarchy3"/>
    <dgm:cxn modelId="{0B7F82F0-8C42-46C2-96E4-F097A12F7B65}" type="presParOf" srcId="{FF40E527-4F89-47E7-8850-1157530CC6B1}" destId="{68A2EC89-F2B5-4687-9A43-F090BE7D4087}" srcOrd="0" destOrd="0" presId="urn:microsoft.com/office/officeart/2005/8/layout/hierarchy3"/>
    <dgm:cxn modelId="{4431EDFC-45FA-4BCC-AA03-1D403A3C2871}" type="presParOf" srcId="{68A2EC89-F2B5-4687-9A43-F090BE7D4087}" destId="{5F81376F-4D06-4D83-97A5-F1A87706FFE1}" srcOrd="0" destOrd="0" presId="urn:microsoft.com/office/officeart/2005/8/layout/hierarchy3"/>
    <dgm:cxn modelId="{2EF20422-179F-4F94-BF22-3D9FEC47BF5F}" type="presParOf" srcId="{68A2EC89-F2B5-4687-9A43-F090BE7D4087}" destId="{641C30C6-5B8C-47B2-9B82-40F60322E86A}" srcOrd="1" destOrd="0" presId="urn:microsoft.com/office/officeart/2005/8/layout/hierarchy3"/>
    <dgm:cxn modelId="{A859D61A-E24E-4FBC-A9CE-FC3A743C1092}" type="presParOf" srcId="{FF40E527-4F89-47E7-8850-1157530CC6B1}" destId="{6F76144E-C74B-4C3A-90B4-C46FD1747CE4}" srcOrd="1" destOrd="0" presId="urn:microsoft.com/office/officeart/2005/8/layout/hierarchy3"/>
    <dgm:cxn modelId="{583EE00C-98EB-4C14-B090-2C45F7E5CDF4}" type="presParOf" srcId="{FD214B81-EBD0-4377-AEC2-934BB16C7356}" destId="{68FFE268-685B-4C1E-A820-FC9E4E39A9C8}" srcOrd="1" destOrd="0" presId="urn:microsoft.com/office/officeart/2005/8/layout/hierarchy3"/>
    <dgm:cxn modelId="{D2E93772-D95C-4F3E-BC6D-2044FD3D07AF}" type="presParOf" srcId="{68FFE268-685B-4C1E-A820-FC9E4E39A9C8}" destId="{BCB2438E-676B-4C17-8E96-2485434DF283}" srcOrd="0" destOrd="0" presId="urn:microsoft.com/office/officeart/2005/8/layout/hierarchy3"/>
    <dgm:cxn modelId="{7133B896-6A9B-46A4-9A86-020D477830F2}" type="presParOf" srcId="{BCB2438E-676B-4C17-8E96-2485434DF283}" destId="{48BAF858-2E17-4296-BD5A-590F98F88F11}" srcOrd="0" destOrd="0" presId="urn:microsoft.com/office/officeart/2005/8/layout/hierarchy3"/>
    <dgm:cxn modelId="{4D3878CD-57AF-45C5-B4D2-F04E8596D345}" type="presParOf" srcId="{BCB2438E-676B-4C17-8E96-2485434DF283}" destId="{DE5744BD-DE14-4C70-AD39-2A0D9927EC9A}" srcOrd="1" destOrd="0" presId="urn:microsoft.com/office/officeart/2005/8/layout/hierarchy3"/>
    <dgm:cxn modelId="{482DD345-65FB-42A1-8822-9E6ADAEAAF23}" type="presParOf" srcId="{68FFE268-685B-4C1E-A820-FC9E4E39A9C8}" destId="{05F38E58-7CB3-45B5-B188-6A843D814BA5}" srcOrd="1" destOrd="0" presId="urn:microsoft.com/office/officeart/2005/8/layout/hierarchy3"/>
    <dgm:cxn modelId="{3855E8E7-2E7F-4630-A0F2-B9DC78D15E0E}" type="presParOf" srcId="{FD214B81-EBD0-4377-AEC2-934BB16C7356}" destId="{7A85D23E-5279-4893-873B-FEE8A57A31AD}" srcOrd="2" destOrd="0" presId="urn:microsoft.com/office/officeart/2005/8/layout/hierarchy3"/>
    <dgm:cxn modelId="{4CA8C9E0-E12A-4CC3-BC2E-947F2493D85C}" type="presParOf" srcId="{7A85D23E-5279-4893-873B-FEE8A57A31AD}" destId="{BA7B31EC-F0BC-4F1A-946A-BF89C06CC5D7}" srcOrd="0" destOrd="0" presId="urn:microsoft.com/office/officeart/2005/8/layout/hierarchy3"/>
    <dgm:cxn modelId="{4E81A73D-B44F-4CB1-8972-0DD96EC22DFC}" type="presParOf" srcId="{BA7B31EC-F0BC-4F1A-946A-BF89C06CC5D7}" destId="{16B6C072-8641-4FD5-B354-0B573E308D9C}" srcOrd="0" destOrd="0" presId="urn:microsoft.com/office/officeart/2005/8/layout/hierarchy3"/>
    <dgm:cxn modelId="{F74A5907-2C59-4762-BCD2-E17333F26AF6}" type="presParOf" srcId="{BA7B31EC-F0BC-4F1A-946A-BF89C06CC5D7}" destId="{54B8C371-BA88-4A11-A88A-0FBF6FEACA16}" srcOrd="1" destOrd="0" presId="urn:microsoft.com/office/officeart/2005/8/layout/hierarchy3"/>
    <dgm:cxn modelId="{AC21056C-9F0D-4FDD-AE87-60B38091CFD4}" type="presParOf" srcId="{7A85D23E-5279-4893-873B-FEE8A57A31AD}" destId="{EE20FCAE-6EB6-4F28-88D2-15121C33FCA4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A8A8E46-8EF4-4392-B6A9-8D801BDE3A3F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C0172508-DF87-4535-ADDF-2CF97D7F9E39}">
      <dgm:prSet phldrT="[Text]"/>
      <dgm:spPr/>
      <dgm:t>
        <a:bodyPr/>
        <a:lstStyle/>
        <a:p>
          <a:r>
            <a:rPr lang="en-GB" dirty="0"/>
            <a:t>Kos</a:t>
          </a:r>
          <a:r>
            <a:rPr lang="hu-HU" dirty="0"/>
            <a:t>á</a:t>
          </a:r>
          <a:r>
            <a:rPr lang="en-GB" dirty="0" err="1"/>
            <a:t>rba</a:t>
          </a:r>
          <a:r>
            <a:rPr lang="en-GB" dirty="0"/>
            <a:t> </a:t>
          </a:r>
          <a:r>
            <a:rPr lang="en-GB" dirty="0" err="1"/>
            <a:t>tesz</a:t>
          </a:r>
          <a:endParaRPr lang="en-GB" dirty="0"/>
        </a:p>
      </dgm:t>
    </dgm:pt>
    <dgm:pt modelId="{E833D29F-0E4F-4FBA-A75E-18E9E1D61DC4}" type="parTrans" cxnId="{2535D4EB-786F-4526-9E11-3627F2D5EEAD}">
      <dgm:prSet/>
      <dgm:spPr/>
      <dgm:t>
        <a:bodyPr/>
        <a:lstStyle/>
        <a:p>
          <a:endParaRPr lang="en-GB"/>
        </a:p>
      </dgm:t>
    </dgm:pt>
    <dgm:pt modelId="{51EAF10E-D726-4777-B365-E2FFEA3715B4}" type="sibTrans" cxnId="{2535D4EB-786F-4526-9E11-3627F2D5EEAD}">
      <dgm:prSet/>
      <dgm:spPr/>
      <dgm:t>
        <a:bodyPr/>
        <a:lstStyle/>
        <a:p>
          <a:endParaRPr lang="en-GB"/>
        </a:p>
      </dgm:t>
    </dgm:pt>
    <dgm:pt modelId="{37EB67A1-A950-458D-86F2-9814A74CA629}">
      <dgm:prSet phldrT="[Text]"/>
      <dgm:spPr/>
      <dgm:t>
        <a:bodyPr/>
        <a:lstStyle/>
        <a:p>
          <a:r>
            <a:rPr lang="en-GB" dirty="0" err="1"/>
            <a:t>Rendel</a:t>
          </a:r>
          <a:r>
            <a:rPr lang="hu-HU" dirty="0"/>
            <a:t>é</a:t>
          </a:r>
          <a:r>
            <a:rPr lang="en-GB" dirty="0"/>
            <a:t>s/ </a:t>
          </a:r>
          <a:r>
            <a:rPr lang="en-GB" dirty="0" err="1"/>
            <a:t>Kapcsolat</a:t>
          </a:r>
          <a:r>
            <a:rPr lang="hu-HU" dirty="0"/>
            <a:t> </a:t>
          </a:r>
          <a:r>
            <a:rPr lang="en-GB" dirty="0" err="1"/>
            <a:t>felv</a:t>
          </a:r>
          <a:r>
            <a:rPr lang="hu-HU" dirty="0"/>
            <a:t>é</a:t>
          </a:r>
          <a:r>
            <a:rPr lang="en-GB" dirty="0" err="1"/>
            <a:t>tel</a:t>
          </a:r>
          <a:endParaRPr lang="en-GB" dirty="0"/>
        </a:p>
      </dgm:t>
    </dgm:pt>
    <dgm:pt modelId="{75B0DAAC-2C82-4C79-871B-8F91BB3893B9}" type="parTrans" cxnId="{24AE4A33-46F8-4F1B-9345-798AE7B5A997}">
      <dgm:prSet/>
      <dgm:spPr/>
      <dgm:t>
        <a:bodyPr/>
        <a:lstStyle/>
        <a:p>
          <a:endParaRPr lang="en-GB"/>
        </a:p>
      </dgm:t>
    </dgm:pt>
    <dgm:pt modelId="{4456551A-5E2C-4B25-BB5F-840FA5E91788}" type="sibTrans" cxnId="{24AE4A33-46F8-4F1B-9345-798AE7B5A997}">
      <dgm:prSet/>
      <dgm:spPr/>
      <dgm:t>
        <a:bodyPr/>
        <a:lstStyle/>
        <a:p>
          <a:endParaRPr lang="en-GB"/>
        </a:p>
      </dgm:t>
    </dgm:pt>
    <dgm:pt modelId="{5E3E4E5A-B8D6-4E95-8FAB-1C71F1E7B4DF}" type="pres">
      <dgm:prSet presAssocID="{4A8A8E46-8EF4-4392-B6A9-8D801BDE3A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F35F774-7211-4EB0-9DFD-C6A706FF00D4}" type="pres">
      <dgm:prSet presAssocID="{C0172508-DF87-4535-ADDF-2CF97D7F9E39}" presName="root" presStyleCnt="0"/>
      <dgm:spPr/>
    </dgm:pt>
    <dgm:pt modelId="{35AE6F3F-096B-476B-B5E7-47542C9A5966}" type="pres">
      <dgm:prSet presAssocID="{C0172508-DF87-4535-ADDF-2CF97D7F9E39}" presName="rootComposite" presStyleCnt="0"/>
      <dgm:spPr/>
    </dgm:pt>
    <dgm:pt modelId="{B0924F3A-1917-47B6-A815-C42966690490}" type="pres">
      <dgm:prSet presAssocID="{C0172508-DF87-4535-ADDF-2CF97D7F9E39}" presName="rootText" presStyleLbl="node1" presStyleIdx="0" presStyleCnt="2" custScaleX="161815" custLinFactNeighborX="-39895" custLinFactNeighborY="4956"/>
      <dgm:spPr/>
    </dgm:pt>
    <dgm:pt modelId="{50213CB9-8300-4D8D-A77C-FCC58B08563F}" type="pres">
      <dgm:prSet presAssocID="{C0172508-DF87-4535-ADDF-2CF97D7F9E39}" presName="rootConnector" presStyleLbl="node1" presStyleIdx="0" presStyleCnt="2"/>
      <dgm:spPr/>
    </dgm:pt>
    <dgm:pt modelId="{9085FCA9-519A-492B-8C06-FC5430AB4F5F}" type="pres">
      <dgm:prSet presAssocID="{C0172508-DF87-4535-ADDF-2CF97D7F9E39}" presName="childShape" presStyleCnt="0"/>
      <dgm:spPr/>
    </dgm:pt>
    <dgm:pt modelId="{53199AA6-BF8C-4D15-BF90-BA91050EBDD0}" type="pres">
      <dgm:prSet presAssocID="{37EB67A1-A950-458D-86F2-9814A74CA629}" presName="root" presStyleCnt="0"/>
      <dgm:spPr/>
    </dgm:pt>
    <dgm:pt modelId="{7B150B92-0968-4C3B-8967-A9C97ACB370E}" type="pres">
      <dgm:prSet presAssocID="{37EB67A1-A950-458D-86F2-9814A74CA629}" presName="rootComposite" presStyleCnt="0"/>
      <dgm:spPr/>
    </dgm:pt>
    <dgm:pt modelId="{DB651B11-98EF-47B3-8765-BAFD5D047750}" type="pres">
      <dgm:prSet presAssocID="{37EB67A1-A950-458D-86F2-9814A74CA629}" presName="rootText" presStyleLbl="node1" presStyleIdx="1" presStyleCnt="2" custScaleX="160108" custLinFactNeighborX="43328" custLinFactNeighborY="4956"/>
      <dgm:spPr/>
    </dgm:pt>
    <dgm:pt modelId="{1FD8463D-11B8-4064-9B6F-2E5BDCF1E80A}" type="pres">
      <dgm:prSet presAssocID="{37EB67A1-A950-458D-86F2-9814A74CA629}" presName="rootConnector" presStyleLbl="node1" presStyleIdx="1" presStyleCnt="2"/>
      <dgm:spPr/>
    </dgm:pt>
    <dgm:pt modelId="{5B47285D-3E8E-4EE3-A127-C4DFCA841B4D}" type="pres">
      <dgm:prSet presAssocID="{37EB67A1-A950-458D-86F2-9814A74CA629}" presName="childShape" presStyleCnt="0"/>
      <dgm:spPr/>
    </dgm:pt>
  </dgm:ptLst>
  <dgm:cxnLst>
    <dgm:cxn modelId="{693E210B-2105-4544-AE8F-9A9BAA999298}" type="presOf" srcId="{4A8A8E46-8EF4-4392-B6A9-8D801BDE3A3F}" destId="{5E3E4E5A-B8D6-4E95-8FAB-1C71F1E7B4DF}" srcOrd="0" destOrd="0" presId="urn:microsoft.com/office/officeart/2005/8/layout/hierarchy3"/>
    <dgm:cxn modelId="{8039DC17-CE19-4ED3-ABD1-89D71A71432E}" type="presOf" srcId="{37EB67A1-A950-458D-86F2-9814A74CA629}" destId="{1FD8463D-11B8-4064-9B6F-2E5BDCF1E80A}" srcOrd="1" destOrd="0" presId="urn:microsoft.com/office/officeart/2005/8/layout/hierarchy3"/>
    <dgm:cxn modelId="{24AE4A33-46F8-4F1B-9345-798AE7B5A997}" srcId="{4A8A8E46-8EF4-4392-B6A9-8D801BDE3A3F}" destId="{37EB67A1-A950-458D-86F2-9814A74CA629}" srcOrd="1" destOrd="0" parTransId="{75B0DAAC-2C82-4C79-871B-8F91BB3893B9}" sibTransId="{4456551A-5E2C-4B25-BB5F-840FA5E91788}"/>
    <dgm:cxn modelId="{3A659859-8A06-41CD-B908-025464F18CFA}" type="presOf" srcId="{37EB67A1-A950-458D-86F2-9814A74CA629}" destId="{DB651B11-98EF-47B3-8765-BAFD5D047750}" srcOrd="0" destOrd="0" presId="urn:microsoft.com/office/officeart/2005/8/layout/hierarchy3"/>
    <dgm:cxn modelId="{29FB03A6-9E0A-4407-863A-B8C3A67241CF}" type="presOf" srcId="{C0172508-DF87-4535-ADDF-2CF97D7F9E39}" destId="{50213CB9-8300-4D8D-A77C-FCC58B08563F}" srcOrd="1" destOrd="0" presId="urn:microsoft.com/office/officeart/2005/8/layout/hierarchy3"/>
    <dgm:cxn modelId="{D48481EA-E954-4D80-A009-48F4FDDEE9E0}" type="presOf" srcId="{C0172508-DF87-4535-ADDF-2CF97D7F9E39}" destId="{B0924F3A-1917-47B6-A815-C42966690490}" srcOrd="0" destOrd="0" presId="urn:microsoft.com/office/officeart/2005/8/layout/hierarchy3"/>
    <dgm:cxn modelId="{2535D4EB-786F-4526-9E11-3627F2D5EEAD}" srcId="{4A8A8E46-8EF4-4392-B6A9-8D801BDE3A3F}" destId="{C0172508-DF87-4535-ADDF-2CF97D7F9E39}" srcOrd="0" destOrd="0" parTransId="{E833D29F-0E4F-4FBA-A75E-18E9E1D61DC4}" sibTransId="{51EAF10E-D726-4777-B365-E2FFEA3715B4}"/>
    <dgm:cxn modelId="{AEBB6CD5-19B5-439A-9924-8F5D02693F14}" type="presParOf" srcId="{5E3E4E5A-B8D6-4E95-8FAB-1C71F1E7B4DF}" destId="{6F35F774-7211-4EB0-9DFD-C6A706FF00D4}" srcOrd="0" destOrd="0" presId="urn:microsoft.com/office/officeart/2005/8/layout/hierarchy3"/>
    <dgm:cxn modelId="{2854E790-689E-47C5-8C9F-8CD35BDB2036}" type="presParOf" srcId="{6F35F774-7211-4EB0-9DFD-C6A706FF00D4}" destId="{35AE6F3F-096B-476B-B5E7-47542C9A5966}" srcOrd="0" destOrd="0" presId="urn:microsoft.com/office/officeart/2005/8/layout/hierarchy3"/>
    <dgm:cxn modelId="{3CB28623-73EA-41C7-90BD-137CBCD36A56}" type="presParOf" srcId="{35AE6F3F-096B-476B-B5E7-47542C9A5966}" destId="{B0924F3A-1917-47B6-A815-C42966690490}" srcOrd="0" destOrd="0" presId="urn:microsoft.com/office/officeart/2005/8/layout/hierarchy3"/>
    <dgm:cxn modelId="{0AFF25AD-DD79-4509-B4AE-4F127085B956}" type="presParOf" srcId="{35AE6F3F-096B-476B-B5E7-47542C9A5966}" destId="{50213CB9-8300-4D8D-A77C-FCC58B08563F}" srcOrd="1" destOrd="0" presId="urn:microsoft.com/office/officeart/2005/8/layout/hierarchy3"/>
    <dgm:cxn modelId="{9D7EEE9D-4390-4B12-8FB3-F4F6E3549D0C}" type="presParOf" srcId="{6F35F774-7211-4EB0-9DFD-C6A706FF00D4}" destId="{9085FCA9-519A-492B-8C06-FC5430AB4F5F}" srcOrd="1" destOrd="0" presId="urn:microsoft.com/office/officeart/2005/8/layout/hierarchy3"/>
    <dgm:cxn modelId="{F38BA7CB-369A-4091-BFBB-C7F6882EB2AE}" type="presParOf" srcId="{5E3E4E5A-B8D6-4E95-8FAB-1C71F1E7B4DF}" destId="{53199AA6-BF8C-4D15-BF90-BA91050EBDD0}" srcOrd="1" destOrd="0" presId="urn:microsoft.com/office/officeart/2005/8/layout/hierarchy3"/>
    <dgm:cxn modelId="{2C5C74CE-DBB0-4687-99A3-A70370773803}" type="presParOf" srcId="{53199AA6-BF8C-4D15-BF90-BA91050EBDD0}" destId="{7B150B92-0968-4C3B-8967-A9C97ACB370E}" srcOrd="0" destOrd="0" presId="urn:microsoft.com/office/officeart/2005/8/layout/hierarchy3"/>
    <dgm:cxn modelId="{B0F079B3-252E-4FA0-9278-9CC52FA35A1E}" type="presParOf" srcId="{7B150B92-0968-4C3B-8967-A9C97ACB370E}" destId="{DB651B11-98EF-47B3-8765-BAFD5D047750}" srcOrd="0" destOrd="0" presId="urn:microsoft.com/office/officeart/2005/8/layout/hierarchy3"/>
    <dgm:cxn modelId="{2FE3DE56-89BC-496B-AC26-1F0A4371EF0B}" type="presParOf" srcId="{7B150B92-0968-4C3B-8967-A9C97ACB370E}" destId="{1FD8463D-11B8-4064-9B6F-2E5BDCF1E80A}" srcOrd="1" destOrd="0" presId="urn:microsoft.com/office/officeart/2005/8/layout/hierarchy3"/>
    <dgm:cxn modelId="{1EB4BA3B-BE58-467F-ACCE-611634977520}" type="presParOf" srcId="{53199AA6-BF8C-4D15-BF90-BA91050EBDD0}" destId="{5B47285D-3E8E-4EE3-A127-C4DFCA841B4D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D1C9DAA-6210-4F6F-A9A4-42A9392B9F0F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809214-B6D3-406E-8B07-C794902A8653}">
      <dgm:prSet phldrT="[Text]"/>
      <dgm:spPr/>
      <dgm:t>
        <a:bodyPr/>
        <a:lstStyle/>
        <a:p>
          <a:r>
            <a:rPr lang="en-GB" dirty="0"/>
            <a:t>.</a:t>
          </a:r>
        </a:p>
      </dgm:t>
    </dgm:pt>
    <dgm:pt modelId="{5069D834-2DE0-47AD-9300-0B4C2B1797EC}" type="parTrans" cxnId="{B7636CDF-6EAB-488F-9FD3-141E3E9B08F0}">
      <dgm:prSet/>
      <dgm:spPr/>
      <dgm:t>
        <a:bodyPr/>
        <a:lstStyle/>
        <a:p>
          <a:endParaRPr lang="en-GB"/>
        </a:p>
      </dgm:t>
    </dgm:pt>
    <dgm:pt modelId="{6CF39AD6-D040-4DE3-9B06-E102AFB23B97}" type="sibTrans" cxnId="{B7636CDF-6EAB-488F-9FD3-141E3E9B08F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GB"/>
        </a:p>
      </dgm:t>
    </dgm:pt>
    <dgm:pt modelId="{A6B77C4D-8091-470F-9D34-9DEE1765557C}">
      <dgm:prSet phldrT="[Text]"/>
      <dgm:spPr/>
      <dgm:t>
        <a:bodyPr/>
        <a:lstStyle/>
        <a:p>
          <a:endParaRPr lang="en-GB" dirty="0"/>
        </a:p>
      </dgm:t>
    </dgm:pt>
    <dgm:pt modelId="{E9087D5B-1B15-4819-B843-D2015D7902D6}" type="parTrans" cxnId="{9A0A79A3-5759-4525-9711-AEBD3FDCB60C}">
      <dgm:prSet/>
      <dgm:spPr/>
      <dgm:t>
        <a:bodyPr/>
        <a:lstStyle/>
        <a:p>
          <a:endParaRPr lang="en-GB"/>
        </a:p>
      </dgm:t>
    </dgm:pt>
    <dgm:pt modelId="{B03F4ED7-A608-4B68-9D41-343AB8AE9CDB}" type="sibTrans" cxnId="{9A0A79A3-5759-4525-9711-AEBD3FDCB60C}">
      <dgm:prSet/>
      <dgm:spPr/>
      <dgm:t>
        <a:bodyPr/>
        <a:lstStyle/>
        <a:p>
          <a:endParaRPr lang="en-GB"/>
        </a:p>
      </dgm:t>
    </dgm:pt>
    <dgm:pt modelId="{F983310C-D7A3-44E6-B15F-3C15FBBF317C}">
      <dgm:prSet phldrT="[Text]"/>
      <dgm:spPr/>
      <dgm:t>
        <a:bodyPr/>
        <a:lstStyle/>
        <a:p>
          <a:endParaRPr lang="en-GB" dirty="0"/>
        </a:p>
      </dgm:t>
    </dgm:pt>
    <dgm:pt modelId="{8210E392-96B9-4884-B570-0280B50F734B}" type="parTrans" cxnId="{C45A0936-80A8-4D1E-A7D4-A7F0281627E0}">
      <dgm:prSet/>
      <dgm:spPr/>
      <dgm:t>
        <a:bodyPr/>
        <a:lstStyle/>
        <a:p>
          <a:endParaRPr lang="en-GB"/>
        </a:p>
      </dgm:t>
    </dgm:pt>
    <dgm:pt modelId="{FC226818-FC3D-48ED-B19C-EA9DEE503A76}" type="sibTrans" cxnId="{C45A0936-80A8-4D1E-A7D4-A7F0281627E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n-GB"/>
        </a:p>
      </dgm:t>
    </dgm:pt>
    <dgm:pt modelId="{A056FCCD-EA2E-4478-82B0-A94C4E12FC64}" type="pres">
      <dgm:prSet presAssocID="{BD1C9DAA-6210-4F6F-A9A4-42A9392B9F0F}" presName="Name0" presStyleCnt="0">
        <dgm:presLayoutVars>
          <dgm:chMax val="8"/>
          <dgm:chPref val="8"/>
          <dgm:dir/>
        </dgm:presLayoutVars>
      </dgm:prSet>
      <dgm:spPr/>
    </dgm:pt>
    <dgm:pt modelId="{9509672C-BB77-4954-8724-35AC2E8F7D52}" type="pres">
      <dgm:prSet presAssocID="{17809214-B6D3-406E-8B07-C794902A8653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8650A8C-2CD0-4530-87E3-36E0123B73F5}" type="pres">
      <dgm:prSet presAssocID="{17809214-B6D3-406E-8B07-C794902A8653}" presName="image_accent_1" presStyleCnt="0"/>
      <dgm:spPr/>
    </dgm:pt>
    <dgm:pt modelId="{14F4CB58-50C4-41E1-9C81-F896DA68AFFA}" type="pres">
      <dgm:prSet presAssocID="{17809214-B6D3-406E-8B07-C794902A8653}" presName="imageAccentRepeatNode" presStyleLbl="alignNode1" presStyleIdx="0" presStyleCnt="6" custFlipVert="1" custFlipHor="1" custScaleX="14829" custScaleY="27178" custLinFactNeighborX="-71011" custLinFactNeighborY="-76742"/>
      <dgm:spPr/>
    </dgm:pt>
    <dgm:pt modelId="{32A76452-84C0-488F-A944-10B2A2C79241}" type="pres">
      <dgm:prSet presAssocID="{17809214-B6D3-406E-8B07-C794902A8653}" presName="accent_1" presStyleLbl="alignNode1" presStyleIdx="1" presStyleCnt="6" custLinFactX="-128762" custLinFactY="9071" custLinFactNeighborX="-200000" custLinFactNeighborY="100000"/>
      <dgm:spPr/>
    </dgm:pt>
    <dgm:pt modelId="{871013A4-AB27-482C-B7C8-D0DC00A38C69}" type="pres">
      <dgm:prSet presAssocID="{6CF39AD6-D040-4DE3-9B06-E102AFB23B97}" presName="image_1" presStyleCnt="0"/>
      <dgm:spPr/>
    </dgm:pt>
    <dgm:pt modelId="{35A2D50A-D433-4DCB-BCB2-F9D49270064B}" type="pres">
      <dgm:prSet presAssocID="{6CF39AD6-D040-4DE3-9B06-E102AFB23B97}" presName="imageRepeatNode" presStyleLbl="fgImgPlace1" presStyleIdx="0" presStyleCnt="3" custScaleX="115056" custScaleY="113808" custLinFactNeighborX="-46268" custLinFactNeighborY="-61224"/>
      <dgm:spPr/>
    </dgm:pt>
    <dgm:pt modelId="{63E91271-DAE6-4B72-957F-7A6A7AFC5985}" type="pres">
      <dgm:prSet presAssocID="{A6B77C4D-8091-470F-9D34-9DEE1765557C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5520170-6308-4BE1-B36A-79C9438F661C}" type="pres">
      <dgm:prSet presAssocID="{A6B77C4D-8091-470F-9D34-9DEE1765557C}" presName="image_accent_2" presStyleCnt="0"/>
      <dgm:spPr/>
    </dgm:pt>
    <dgm:pt modelId="{A256A7C1-EE79-4371-84F3-5CAA747840BE}" type="pres">
      <dgm:prSet presAssocID="{A6B77C4D-8091-470F-9D34-9DEE1765557C}" presName="imageAccentRepeatNode" presStyleLbl="alignNode1" presStyleIdx="2" presStyleCnt="6" custFlipVert="0" custFlipHor="0" custScaleX="17396" custScaleY="17400" custLinFactX="-60376" custLinFactNeighborX="-100000" custLinFactNeighborY="11763"/>
      <dgm:spPr/>
    </dgm:pt>
    <dgm:pt modelId="{39832D6B-F3A4-4030-8F3D-A591412FBCBC}" type="pres">
      <dgm:prSet presAssocID="{B03F4ED7-A608-4B68-9D41-343AB8AE9CDB}" presName="image_2" presStyleCnt="0"/>
      <dgm:spPr/>
    </dgm:pt>
    <dgm:pt modelId="{D6DD2885-5DD6-4CE8-9479-8EFA4FBD54EE}" type="pres">
      <dgm:prSet presAssocID="{B03F4ED7-A608-4B68-9D41-343AB8AE9CDB}" presName="imageRepeatNode" presStyleLbl="fgImgPlace1" presStyleIdx="1" presStyleCnt="3" custScaleX="15376" custScaleY="14472" custLinFactX="-83004" custLinFactNeighborX="-100000" custLinFactNeighborY="11554"/>
      <dgm:spPr/>
    </dgm:pt>
    <dgm:pt modelId="{46A0F116-6B64-45CB-885C-4313BC7160CF}" type="pres">
      <dgm:prSet presAssocID="{F983310C-D7A3-44E6-B15F-3C15FBBF317C}" presName="image_accent_3" presStyleCnt="0"/>
      <dgm:spPr/>
    </dgm:pt>
    <dgm:pt modelId="{ACACEA3A-6D08-4DE4-B6D7-A6103B76D9A6}" type="pres">
      <dgm:prSet presAssocID="{F983310C-D7A3-44E6-B15F-3C15FBBF317C}" presName="imageAccentRepeatNode" presStyleLbl="alignNode1" presStyleIdx="3" presStyleCnt="6" custFlipVert="1" custFlipHor="0" custScaleX="13573" custScaleY="13568" custLinFactX="-6264" custLinFactY="7050" custLinFactNeighborX="-100000" custLinFactNeighborY="100000"/>
      <dgm:spPr/>
    </dgm:pt>
    <dgm:pt modelId="{50CE6738-0575-4103-B2AB-354CBAE93E6F}" type="pres">
      <dgm:prSet presAssocID="{F983310C-D7A3-44E6-B15F-3C15FBBF317C}" presName="parent_text_3" presStyleLbl="revTx" presStyleIdx="2" presStyleCnt="3" custScaleX="84321" custScaleY="82441" custLinFactX="-62040" custLinFactNeighborX="-100000" custLinFactNeighborY="-18306">
        <dgm:presLayoutVars>
          <dgm:chMax val="0"/>
          <dgm:chPref val="0"/>
          <dgm:bulletEnabled val="1"/>
        </dgm:presLayoutVars>
      </dgm:prSet>
      <dgm:spPr/>
    </dgm:pt>
    <dgm:pt modelId="{8819BC68-0B46-4707-BA84-DFDB35114523}" type="pres">
      <dgm:prSet presAssocID="{F983310C-D7A3-44E6-B15F-3C15FBBF317C}" presName="accent_2" presStyleLbl="alignNode1" presStyleIdx="4" presStyleCnt="6" custScaleX="23260" custScaleY="20221" custLinFactX="-200000" custLinFactY="204515" custLinFactNeighborX="-272985" custLinFactNeighborY="300000"/>
      <dgm:spPr/>
    </dgm:pt>
    <dgm:pt modelId="{9D83E99D-6F28-479D-9EF8-57DCA4D34FD3}" type="pres">
      <dgm:prSet presAssocID="{F983310C-D7A3-44E6-B15F-3C15FBBF317C}" presName="accent_3" presStyleLbl="alignNode1" presStyleIdx="5" presStyleCnt="6" custFlipVert="1" custFlipHor="1" custScaleX="55183" custScaleY="55247" custLinFactX="-347276" custLinFactY="-73086" custLinFactNeighborX="-400000" custLinFactNeighborY="-100000"/>
      <dgm:spPr/>
    </dgm:pt>
    <dgm:pt modelId="{BD4CF313-E24B-4EAE-A0BC-2766FF4FA8EE}" type="pres">
      <dgm:prSet presAssocID="{FC226818-FC3D-48ED-B19C-EA9DEE503A76}" presName="image_3" presStyleCnt="0"/>
      <dgm:spPr/>
    </dgm:pt>
    <dgm:pt modelId="{65415D49-8958-4679-84D4-7E7B9C8CF8D5}" type="pres">
      <dgm:prSet presAssocID="{FC226818-FC3D-48ED-B19C-EA9DEE503A76}" presName="imageRepeatNode" presStyleLbl="fgImgPlace1" presStyleIdx="2" presStyleCnt="3" custScaleX="178447" custScaleY="182805" custLinFactNeighborX="60507" custLinFactNeighborY="26545"/>
      <dgm:spPr/>
    </dgm:pt>
  </dgm:ptLst>
  <dgm:cxnLst>
    <dgm:cxn modelId="{3B07E92D-0A99-42D6-950F-D29008266CA1}" type="presOf" srcId="{17809214-B6D3-406E-8B07-C794902A8653}" destId="{9509672C-BB77-4954-8724-35AC2E8F7D52}" srcOrd="0" destOrd="0" presId="urn:microsoft.com/office/officeart/2008/layout/BubblePictureList"/>
    <dgm:cxn modelId="{C45A0936-80A8-4D1E-A7D4-A7F0281627E0}" srcId="{BD1C9DAA-6210-4F6F-A9A4-42A9392B9F0F}" destId="{F983310C-D7A3-44E6-B15F-3C15FBBF317C}" srcOrd="2" destOrd="0" parTransId="{8210E392-96B9-4884-B570-0280B50F734B}" sibTransId="{FC226818-FC3D-48ED-B19C-EA9DEE503A76}"/>
    <dgm:cxn modelId="{18971C40-58A1-4235-9CEB-BF9625780CD3}" type="presOf" srcId="{6CF39AD6-D040-4DE3-9B06-E102AFB23B97}" destId="{35A2D50A-D433-4DCB-BCB2-F9D49270064B}" srcOrd="0" destOrd="0" presId="urn:microsoft.com/office/officeart/2008/layout/BubblePictureList"/>
    <dgm:cxn modelId="{42A29B49-0296-42D3-9A24-0402180409CB}" type="presOf" srcId="{FC226818-FC3D-48ED-B19C-EA9DEE503A76}" destId="{65415D49-8958-4679-84D4-7E7B9C8CF8D5}" srcOrd="0" destOrd="0" presId="urn:microsoft.com/office/officeart/2008/layout/BubblePictureList"/>
    <dgm:cxn modelId="{0A6A9B6A-3781-4D70-A344-B322590C6A83}" type="presOf" srcId="{F983310C-D7A3-44E6-B15F-3C15FBBF317C}" destId="{50CE6738-0575-4103-B2AB-354CBAE93E6F}" srcOrd="0" destOrd="0" presId="urn:microsoft.com/office/officeart/2008/layout/BubblePictureList"/>
    <dgm:cxn modelId="{3405B99B-8145-4D91-A09B-D0C9BCF96136}" type="presOf" srcId="{B03F4ED7-A608-4B68-9D41-343AB8AE9CDB}" destId="{D6DD2885-5DD6-4CE8-9479-8EFA4FBD54EE}" srcOrd="0" destOrd="0" presId="urn:microsoft.com/office/officeart/2008/layout/BubblePictureList"/>
    <dgm:cxn modelId="{9A0A79A3-5759-4525-9711-AEBD3FDCB60C}" srcId="{BD1C9DAA-6210-4F6F-A9A4-42A9392B9F0F}" destId="{A6B77C4D-8091-470F-9D34-9DEE1765557C}" srcOrd="1" destOrd="0" parTransId="{E9087D5B-1B15-4819-B843-D2015D7902D6}" sibTransId="{B03F4ED7-A608-4B68-9D41-343AB8AE9CDB}"/>
    <dgm:cxn modelId="{4C2201CF-B9FA-44F4-9DC6-76259AC6067D}" type="presOf" srcId="{BD1C9DAA-6210-4F6F-A9A4-42A9392B9F0F}" destId="{A056FCCD-EA2E-4478-82B0-A94C4E12FC64}" srcOrd="0" destOrd="0" presId="urn:microsoft.com/office/officeart/2008/layout/BubblePictureList"/>
    <dgm:cxn modelId="{B7636CDF-6EAB-488F-9FD3-141E3E9B08F0}" srcId="{BD1C9DAA-6210-4F6F-A9A4-42A9392B9F0F}" destId="{17809214-B6D3-406E-8B07-C794902A8653}" srcOrd="0" destOrd="0" parTransId="{5069D834-2DE0-47AD-9300-0B4C2B1797EC}" sibTransId="{6CF39AD6-D040-4DE3-9B06-E102AFB23B97}"/>
    <dgm:cxn modelId="{B45D42ED-87B4-41D7-B00A-8E17FB7AC8FD}" type="presOf" srcId="{A6B77C4D-8091-470F-9D34-9DEE1765557C}" destId="{63E91271-DAE6-4B72-957F-7A6A7AFC5985}" srcOrd="0" destOrd="0" presId="urn:microsoft.com/office/officeart/2008/layout/BubblePictureList"/>
    <dgm:cxn modelId="{4F8803E1-AC20-4642-8D36-A534D0BF726C}" type="presParOf" srcId="{A056FCCD-EA2E-4478-82B0-A94C4E12FC64}" destId="{9509672C-BB77-4954-8724-35AC2E8F7D52}" srcOrd="0" destOrd="0" presId="urn:microsoft.com/office/officeart/2008/layout/BubblePictureList"/>
    <dgm:cxn modelId="{429AC4BA-997E-4EF7-8511-1A82C120B7FE}" type="presParOf" srcId="{A056FCCD-EA2E-4478-82B0-A94C4E12FC64}" destId="{A8650A8C-2CD0-4530-87E3-36E0123B73F5}" srcOrd="1" destOrd="0" presId="urn:microsoft.com/office/officeart/2008/layout/BubblePictureList"/>
    <dgm:cxn modelId="{B6BB7F14-A258-49C2-881E-ABD3D319856B}" type="presParOf" srcId="{A8650A8C-2CD0-4530-87E3-36E0123B73F5}" destId="{14F4CB58-50C4-41E1-9C81-F896DA68AFFA}" srcOrd="0" destOrd="0" presId="urn:microsoft.com/office/officeart/2008/layout/BubblePictureList"/>
    <dgm:cxn modelId="{4D187F9E-BC6B-4A5A-999E-FED01DF0AB96}" type="presParOf" srcId="{A056FCCD-EA2E-4478-82B0-A94C4E12FC64}" destId="{32A76452-84C0-488F-A944-10B2A2C79241}" srcOrd="2" destOrd="0" presId="urn:microsoft.com/office/officeart/2008/layout/BubblePictureList"/>
    <dgm:cxn modelId="{9A97D277-7D12-4CCA-87E7-1C5D4DC34A81}" type="presParOf" srcId="{A056FCCD-EA2E-4478-82B0-A94C4E12FC64}" destId="{871013A4-AB27-482C-B7C8-D0DC00A38C69}" srcOrd="3" destOrd="0" presId="urn:microsoft.com/office/officeart/2008/layout/BubblePictureList"/>
    <dgm:cxn modelId="{D9A06490-96B1-45DC-85D4-E297E979DA61}" type="presParOf" srcId="{871013A4-AB27-482C-B7C8-D0DC00A38C69}" destId="{35A2D50A-D433-4DCB-BCB2-F9D49270064B}" srcOrd="0" destOrd="0" presId="urn:microsoft.com/office/officeart/2008/layout/BubblePictureList"/>
    <dgm:cxn modelId="{E0517432-8490-4D9C-9566-2DF4FEA8B7ED}" type="presParOf" srcId="{A056FCCD-EA2E-4478-82B0-A94C4E12FC64}" destId="{63E91271-DAE6-4B72-957F-7A6A7AFC5985}" srcOrd="4" destOrd="0" presId="urn:microsoft.com/office/officeart/2008/layout/BubblePictureList"/>
    <dgm:cxn modelId="{72D076DD-6462-4809-B039-D5176E85EE4A}" type="presParOf" srcId="{A056FCCD-EA2E-4478-82B0-A94C4E12FC64}" destId="{E5520170-6308-4BE1-B36A-79C9438F661C}" srcOrd="5" destOrd="0" presId="urn:microsoft.com/office/officeart/2008/layout/BubblePictureList"/>
    <dgm:cxn modelId="{F3430827-94B9-4D7F-A9CC-EAEF5FEEED75}" type="presParOf" srcId="{E5520170-6308-4BE1-B36A-79C9438F661C}" destId="{A256A7C1-EE79-4371-84F3-5CAA747840BE}" srcOrd="0" destOrd="0" presId="urn:microsoft.com/office/officeart/2008/layout/BubblePictureList"/>
    <dgm:cxn modelId="{5B5761AC-5C99-4BB5-B2F7-890A8ED63EC4}" type="presParOf" srcId="{A056FCCD-EA2E-4478-82B0-A94C4E12FC64}" destId="{39832D6B-F3A4-4030-8F3D-A591412FBCBC}" srcOrd="6" destOrd="0" presId="urn:microsoft.com/office/officeart/2008/layout/BubblePictureList"/>
    <dgm:cxn modelId="{F0FE2C1D-41B2-4310-B33E-E1C56D37B195}" type="presParOf" srcId="{39832D6B-F3A4-4030-8F3D-A591412FBCBC}" destId="{D6DD2885-5DD6-4CE8-9479-8EFA4FBD54EE}" srcOrd="0" destOrd="0" presId="urn:microsoft.com/office/officeart/2008/layout/BubblePictureList"/>
    <dgm:cxn modelId="{B02291AE-987A-47CB-A70B-11E99392A184}" type="presParOf" srcId="{A056FCCD-EA2E-4478-82B0-A94C4E12FC64}" destId="{46A0F116-6B64-45CB-885C-4313BC7160CF}" srcOrd="7" destOrd="0" presId="urn:microsoft.com/office/officeart/2008/layout/BubblePictureList"/>
    <dgm:cxn modelId="{4F5E4072-8704-42C0-80F4-7F784F3E5B25}" type="presParOf" srcId="{46A0F116-6B64-45CB-885C-4313BC7160CF}" destId="{ACACEA3A-6D08-4DE4-B6D7-A6103B76D9A6}" srcOrd="0" destOrd="0" presId="urn:microsoft.com/office/officeart/2008/layout/BubblePictureList"/>
    <dgm:cxn modelId="{F6661077-BF23-4A16-AF4D-5EB538B53A98}" type="presParOf" srcId="{A056FCCD-EA2E-4478-82B0-A94C4E12FC64}" destId="{50CE6738-0575-4103-B2AB-354CBAE93E6F}" srcOrd="8" destOrd="0" presId="urn:microsoft.com/office/officeart/2008/layout/BubblePictureList"/>
    <dgm:cxn modelId="{F1143AB5-1635-4D93-8301-B8C4B156960F}" type="presParOf" srcId="{A056FCCD-EA2E-4478-82B0-A94C4E12FC64}" destId="{8819BC68-0B46-4707-BA84-DFDB35114523}" srcOrd="9" destOrd="0" presId="urn:microsoft.com/office/officeart/2008/layout/BubblePictureList"/>
    <dgm:cxn modelId="{04461BCD-5879-45AF-971B-E9020A60D152}" type="presParOf" srcId="{A056FCCD-EA2E-4478-82B0-A94C4E12FC64}" destId="{9D83E99D-6F28-479D-9EF8-57DCA4D34FD3}" srcOrd="10" destOrd="0" presId="urn:microsoft.com/office/officeart/2008/layout/BubblePictureList"/>
    <dgm:cxn modelId="{B4002A56-D1AB-4141-B2FF-EB5B51C1A064}" type="presParOf" srcId="{A056FCCD-EA2E-4478-82B0-A94C4E12FC64}" destId="{BD4CF313-E24B-4EAE-A0BC-2766FF4FA8EE}" srcOrd="11" destOrd="0" presId="urn:microsoft.com/office/officeart/2008/layout/BubblePictureList"/>
    <dgm:cxn modelId="{4BFF5E24-7DA9-459F-AB86-A160E067F22F}" type="presParOf" srcId="{BD4CF313-E24B-4EAE-A0BC-2766FF4FA8EE}" destId="{65415D49-8958-4679-84D4-7E7B9C8CF8D5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81A0DCC-9C7F-4309-B2C3-F6EB8738A377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C39B4F10-9365-48F3-A51E-C39BAA947CEF}">
      <dgm:prSet phldrT="[Text]"/>
      <dgm:spPr/>
      <dgm:t>
        <a:bodyPr/>
        <a:lstStyle/>
        <a:p>
          <a:r>
            <a:rPr lang="en-GB" dirty="0" err="1"/>
            <a:t>Regisztr</a:t>
          </a:r>
          <a:r>
            <a:rPr lang="hu-HU" dirty="0"/>
            <a:t>á</a:t>
          </a:r>
          <a:r>
            <a:rPr lang="en-GB" dirty="0"/>
            <a:t>ci</a:t>
          </a:r>
          <a:r>
            <a:rPr lang="hu-HU" dirty="0"/>
            <a:t>ó </a:t>
          </a:r>
          <a:r>
            <a:rPr lang="en-GB" dirty="0"/>
            <a:t>/ </a:t>
          </a:r>
          <a:r>
            <a:rPr lang="en-GB" dirty="0" err="1"/>
            <a:t>Bejelentkez</a:t>
          </a:r>
          <a:r>
            <a:rPr lang="hu-HU" dirty="0"/>
            <a:t>é</a:t>
          </a:r>
          <a:r>
            <a:rPr lang="en-GB" dirty="0"/>
            <a:t>s</a:t>
          </a:r>
        </a:p>
      </dgm:t>
    </dgm:pt>
    <dgm:pt modelId="{2440662F-7000-4527-B311-84015B4A665E}" type="parTrans" cxnId="{1D187B19-2926-40DD-B4FA-16A581093C93}">
      <dgm:prSet/>
      <dgm:spPr/>
      <dgm:t>
        <a:bodyPr/>
        <a:lstStyle/>
        <a:p>
          <a:endParaRPr lang="hu-HU"/>
        </a:p>
      </dgm:t>
    </dgm:pt>
    <dgm:pt modelId="{3F93B80B-7F6D-450F-A6DD-488417965C35}" type="sibTrans" cxnId="{1D187B19-2926-40DD-B4FA-16A581093C93}">
      <dgm:prSet/>
      <dgm:spPr/>
      <dgm:t>
        <a:bodyPr/>
        <a:lstStyle/>
        <a:p>
          <a:endParaRPr lang="hu-HU"/>
        </a:p>
      </dgm:t>
    </dgm:pt>
    <dgm:pt modelId="{B1AF10E8-3285-45BB-B040-F2767C53CED7}">
      <dgm:prSet phldrT="[Text]"/>
      <dgm:spPr/>
      <dgm:t>
        <a:bodyPr/>
        <a:lstStyle/>
        <a:p>
          <a:r>
            <a:rPr lang="en-GB" dirty="0"/>
            <a:t>V</a:t>
          </a:r>
          <a:r>
            <a:rPr lang="hu-HU" dirty="0"/>
            <a:t>á</a:t>
          </a:r>
          <a:r>
            <a:rPr lang="en-GB" dirty="0"/>
            <a:t>s</a:t>
          </a:r>
          <a:r>
            <a:rPr lang="hu-HU" dirty="0"/>
            <a:t>á</a:t>
          </a:r>
          <a:r>
            <a:rPr lang="en-GB" dirty="0" err="1"/>
            <a:t>rl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209B3BBA-3E2B-4EB3-A82E-F4925228D6FA}" type="parTrans" cxnId="{2AB13455-FE6B-4FE3-A1B5-5E36249A38F3}">
      <dgm:prSet/>
      <dgm:spPr/>
      <dgm:t>
        <a:bodyPr/>
        <a:lstStyle/>
        <a:p>
          <a:endParaRPr lang="hu-HU"/>
        </a:p>
      </dgm:t>
    </dgm:pt>
    <dgm:pt modelId="{2C12BB79-732E-47EE-A533-E1B3B07D4E70}" type="sibTrans" cxnId="{2AB13455-FE6B-4FE3-A1B5-5E36249A38F3}">
      <dgm:prSet/>
      <dgm:spPr/>
      <dgm:t>
        <a:bodyPr/>
        <a:lstStyle/>
        <a:p>
          <a:endParaRPr lang="hu-HU"/>
        </a:p>
      </dgm:t>
    </dgm:pt>
    <dgm:pt modelId="{555E265F-CBDF-4740-AC6D-4A7FBF3A1DF9}">
      <dgm:prSet phldrT="[Text]"/>
      <dgm:spPr/>
      <dgm:t>
        <a:bodyPr/>
        <a:lstStyle/>
        <a:p>
          <a:r>
            <a:rPr lang="en-GB" dirty="0" err="1"/>
            <a:t>Elad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37A8EE4F-D2C5-4670-94A1-0D7CBD7BEB09}" type="parTrans" cxnId="{5DD26527-8EA7-4802-8A5A-B17C7E7D182E}">
      <dgm:prSet/>
      <dgm:spPr/>
      <dgm:t>
        <a:bodyPr/>
        <a:lstStyle/>
        <a:p>
          <a:endParaRPr lang="hu-HU"/>
        </a:p>
      </dgm:t>
    </dgm:pt>
    <dgm:pt modelId="{EB2CD658-76B5-4AE6-A091-51D2A0708546}" type="sibTrans" cxnId="{5DD26527-8EA7-4802-8A5A-B17C7E7D182E}">
      <dgm:prSet/>
      <dgm:spPr/>
      <dgm:t>
        <a:bodyPr/>
        <a:lstStyle/>
        <a:p>
          <a:endParaRPr lang="hu-HU"/>
        </a:p>
      </dgm:t>
    </dgm:pt>
    <dgm:pt modelId="{FD214B81-EBD0-4377-AEC2-934BB16C7356}" type="pres">
      <dgm:prSet presAssocID="{981A0DCC-9C7F-4309-B2C3-F6EB8738A37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F9CBEC8-82A3-4C06-B9BF-8CA948ECD0CD}" type="pres">
      <dgm:prSet presAssocID="{C39B4F10-9365-48F3-A51E-C39BAA947CEF}" presName="root" presStyleCnt="0"/>
      <dgm:spPr/>
    </dgm:pt>
    <dgm:pt modelId="{88F3259F-1C17-4644-BC1E-376852D995CE}" type="pres">
      <dgm:prSet presAssocID="{C39B4F10-9365-48F3-A51E-C39BAA947CEF}" presName="rootComposite" presStyleCnt="0"/>
      <dgm:spPr/>
    </dgm:pt>
    <dgm:pt modelId="{2C60F207-F780-4C13-998B-D9D49AC67DA3}" type="pres">
      <dgm:prSet presAssocID="{C39B4F10-9365-48F3-A51E-C39BAA947CEF}" presName="rootText" presStyleLbl="node1" presStyleIdx="0" presStyleCnt="3" custScaleX="14697" custScaleY="11847" custLinFactNeighborX="78010" custLinFactNeighborY="-63545"/>
      <dgm:spPr/>
    </dgm:pt>
    <dgm:pt modelId="{6A5DEA21-C8B7-479C-827F-F4CCDB6D1BC2}" type="pres">
      <dgm:prSet presAssocID="{C39B4F10-9365-48F3-A51E-C39BAA947CEF}" presName="rootConnector" presStyleLbl="node1" presStyleIdx="0" presStyleCnt="3"/>
      <dgm:spPr/>
    </dgm:pt>
    <dgm:pt modelId="{819E546E-5F52-4142-B112-89DE7CA6B6F7}" type="pres">
      <dgm:prSet presAssocID="{C39B4F10-9365-48F3-A51E-C39BAA947CEF}" presName="childShape" presStyleCnt="0"/>
      <dgm:spPr/>
    </dgm:pt>
    <dgm:pt modelId="{6575F686-26EE-419C-9368-971D5D83B382}" type="pres">
      <dgm:prSet presAssocID="{B1AF10E8-3285-45BB-B040-F2767C53CED7}" presName="root" presStyleCnt="0"/>
      <dgm:spPr/>
    </dgm:pt>
    <dgm:pt modelId="{70C941FD-794B-466A-B576-8F8950D028AF}" type="pres">
      <dgm:prSet presAssocID="{B1AF10E8-3285-45BB-B040-F2767C53CED7}" presName="rootComposite" presStyleCnt="0"/>
      <dgm:spPr/>
    </dgm:pt>
    <dgm:pt modelId="{39A16FEA-7389-45D7-AD19-F0CE05DB4DBC}" type="pres">
      <dgm:prSet presAssocID="{B1AF10E8-3285-45BB-B040-F2767C53CED7}" presName="rootText" presStyleLbl="node1" presStyleIdx="1" presStyleCnt="3" custScaleX="15099" custScaleY="12091" custLinFactNeighborX="-1428" custLinFactNeighborY="-63889"/>
      <dgm:spPr/>
    </dgm:pt>
    <dgm:pt modelId="{B9888711-A292-4F9D-B70F-1C92843AD6F0}" type="pres">
      <dgm:prSet presAssocID="{B1AF10E8-3285-45BB-B040-F2767C53CED7}" presName="rootConnector" presStyleLbl="node1" presStyleIdx="1" presStyleCnt="3"/>
      <dgm:spPr/>
    </dgm:pt>
    <dgm:pt modelId="{4186C590-6F69-492B-8B72-0B3D766F00F5}" type="pres">
      <dgm:prSet presAssocID="{B1AF10E8-3285-45BB-B040-F2767C53CED7}" presName="childShape" presStyleCnt="0"/>
      <dgm:spPr/>
    </dgm:pt>
    <dgm:pt modelId="{6F052FD8-9A4E-40D0-BD87-B8F47A6BB23E}" type="pres">
      <dgm:prSet presAssocID="{555E265F-CBDF-4740-AC6D-4A7FBF3A1DF9}" presName="root" presStyleCnt="0"/>
      <dgm:spPr/>
    </dgm:pt>
    <dgm:pt modelId="{9E155C07-8E21-4BF3-9FCD-CBC8DC8AD129}" type="pres">
      <dgm:prSet presAssocID="{555E265F-CBDF-4740-AC6D-4A7FBF3A1DF9}" presName="rootComposite" presStyleCnt="0"/>
      <dgm:spPr/>
    </dgm:pt>
    <dgm:pt modelId="{DB970D01-C3F3-4CC9-B7C7-4A962534579B}" type="pres">
      <dgm:prSet presAssocID="{555E265F-CBDF-4740-AC6D-4A7FBF3A1DF9}" presName="rootText" presStyleLbl="node1" presStyleIdx="2" presStyleCnt="3" custScaleX="15099" custScaleY="12091" custLinFactNeighborX="-21496" custLinFactNeighborY="-64009"/>
      <dgm:spPr/>
    </dgm:pt>
    <dgm:pt modelId="{86AAAFA7-6D15-4173-B813-35C41D9E5F49}" type="pres">
      <dgm:prSet presAssocID="{555E265F-CBDF-4740-AC6D-4A7FBF3A1DF9}" presName="rootConnector" presStyleLbl="node1" presStyleIdx="2" presStyleCnt="3"/>
      <dgm:spPr/>
    </dgm:pt>
    <dgm:pt modelId="{BFA3DEA1-9611-4C59-900C-D605D6A00476}" type="pres">
      <dgm:prSet presAssocID="{555E265F-CBDF-4740-AC6D-4A7FBF3A1DF9}" presName="childShape" presStyleCnt="0"/>
      <dgm:spPr/>
    </dgm:pt>
  </dgm:ptLst>
  <dgm:cxnLst>
    <dgm:cxn modelId="{898BAE0D-5F32-4164-A614-D7431403E225}" type="presOf" srcId="{C39B4F10-9365-48F3-A51E-C39BAA947CEF}" destId="{6A5DEA21-C8B7-479C-827F-F4CCDB6D1BC2}" srcOrd="1" destOrd="0" presId="urn:microsoft.com/office/officeart/2005/8/layout/hierarchy3"/>
    <dgm:cxn modelId="{568B3811-DC15-4CCE-B883-C58EC13DC2F5}" type="presOf" srcId="{555E265F-CBDF-4740-AC6D-4A7FBF3A1DF9}" destId="{DB970D01-C3F3-4CC9-B7C7-4A962534579B}" srcOrd="0" destOrd="0" presId="urn:microsoft.com/office/officeart/2005/8/layout/hierarchy3"/>
    <dgm:cxn modelId="{1D187B19-2926-40DD-B4FA-16A581093C93}" srcId="{981A0DCC-9C7F-4309-B2C3-F6EB8738A377}" destId="{C39B4F10-9365-48F3-A51E-C39BAA947CEF}" srcOrd="0" destOrd="0" parTransId="{2440662F-7000-4527-B311-84015B4A665E}" sibTransId="{3F93B80B-7F6D-450F-A6DD-488417965C35}"/>
    <dgm:cxn modelId="{73F47D1B-E4F4-4F2F-8DE6-1C4077F14F52}" type="presOf" srcId="{B1AF10E8-3285-45BB-B040-F2767C53CED7}" destId="{B9888711-A292-4F9D-B70F-1C92843AD6F0}" srcOrd="1" destOrd="0" presId="urn:microsoft.com/office/officeart/2005/8/layout/hierarchy3"/>
    <dgm:cxn modelId="{5DD26527-8EA7-4802-8A5A-B17C7E7D182E}" srcId="{981A0DCC-9C7F-4309-B2C3-F6EB8738A377}" destId="{555E265F-CBDF-4740-AC6D-4A7FBF3A1DF9}" srcOrd="2" destOrd="0" parTransId="{37A8EE4F-D2C5-4670-94A1-0D7CBD7BEB09}" sibTransId="{EB2CD658-76B5-4AE6-A091-51D2A0708546}"/>
    <dgm:cxn modelId="{913C7641-5A90-4FDA-9813-77ECEC7F012D}" type="presOf" srcId="{C39B4F10-9365-48F3-A51E-C39BAA947CEF}" destId="{2C60F207-F780-4C13-998B-D9D49AC67DA3}" srcOrd="0" destOrd="0" presId="urn:microsoft.com/office/officeart/2005/8/layout/hierarchy3"/>
    <dgm:cxn modelId="{2AB13455-FE6B-4FE3-A1B5-5E36249A38F3}" srcId="{981A0DCC-9C7F-4309-B2C3-F6EB8738A377}" destId="{B1AF10E8-3285-45BB-B040-F2767C53CED7}" srcOrd="1" destOrd="0" parTransId="{209B3BBA-3E2B-4EB3-A82E-F4925228D6FA}" sibTransId="{2C12BB79-732E-47EE-A533-E1B3B07D4E70}"/>
    <dgm:cxn modelId="{D7E0BB95-2C66-4AD4-825B-1A0DE51118E8}" type="presOf" srcId="{555E265F-CBDF-4740-AC6D-4A7FBF3A1DF9}" destId="{86AAAFA7-6D15-4173-B813-35C41D9E5F49}" srcOrd="1" destOrd="0" presId="urn:microsoft.com/office/officeart/2005/8/layout/hierarchy3"/>
    <dgm:cxn modelId="{228F3897-5F88-4127-9925-F953CE917BCA}" type="presOf" srcId="{B1AF10E8-3285-45BB-B040-F2767C53CED7}" destId="{39A16FEA-7389-45D7-AD19-F0CE05DB4DBC}" srcOrd="0" destOrd="0" presId="urn:microsoft.com/office/officeart/2005/8/layout/hierarchy3"/>
    <dgm:cxn modelId="{31D306C5-9C9E-4257-B447-27E8F6BFD752}" type="presOf" srcId="{981A0DCC-9C7F-4309-B2C3-F6EB8738A377}" destId="{FD214B81-EBD0-4377-AEC2-934BB16C7356}" srcOrd="0" destOrd="0" presId="urn:microsoft.com/office/officeart/2005/8/layout/hierarchy3"/>
    <dgm:cxn modelId="{5A3A25EE-5CBB-4DFD-95D6-ACFC5208F024}" type="presParOf" srcId="{FD214B81-EBD0-4377-AEC2-934BB16C7356}" destId="{DF9CBEC8-82A3-4C06-B9BF-8CA948ECD0CD}" srcOrd="0" destOrd="0" presId="urn:microsoft.com/office/officeart/2005/8/layout/hierarchy3"/>
    <dgm:cxn modelId="{0E346866-400C-43DA-BA5D-AD160A162627}" type="presParOf" srcId="{DF9CBEC8-82A3-4C06-B9BF-8CA948ECD0CD}" destId="{88F3259F-1C17-4644-BC1E-376852D995CE}" srcOrd="0" destOrd="0" presId="urn:microsoft.com/office/officeart/2005/8/layout/hierarchy3"/>
    <dgm:cxn modelId="{6ADE55B7-A8A0-42A8-B16B-0B0572D198CF}" type="presParOf" srcId="{88F3259F-1C17-4644-BC1E-376852D995CE}" destId="{2C60F207-F780-4C13-998B-D9D49AC67DA3}" srcOrd="0" destOrd="0" presId="urn:microsoft.com/office/officeart/2005/8/layout/hierarchy3"/>
    <dgm:cxn modelId="{A9E7F718-7A4D-4556-90BB-30F59E05B8D4}" type="presParOf" srcId="{88F3259F-1C17-4644-BC1E-376852D995CE}" destId="{6A5DEA21-C8B7-479C-827F-F4CCDB6D1BC2}" srcOrd="1" destOrd="0" presId="urn:microsoft.com/office/officeart/2005/8/layout/hierarchy3"/>
    <dgm:cxn modelId="{93F9BC39-20CE-4DA6-A788-EF4376CEBC77}" type="presParOf" srcId="{DF9CBEC8-82A3-4C06-B9BF-8CA948ECD0CD}" destId="{819E546E-5F52-4142-B112-89DE7CA6B6F7}" srcOrd="1" destOrd="0" presId="urn:microsoft.com/office/officeart/2005/8/layout/hierarchy3"/>
    <dgm:cxn modelId="{0CD3A1F1-733E-44AE-8084-915A1CF953DE}" type="presParOf" srcId="{FD214B81-EBD0-4377-AEC2-934BB16C7356}" destId="{6575F686-26EE-419C-9368-971D5D83B382}" srcOrd="1" destOrd="0" presId="urn:microsoft.com/office/officeart/2005/8/layout/hierarchy3"/>
    <dgm:cxn modelId="{CC21A33E-A464-4D6A-8B96-2FCC03F1ACF8}" type="presParOf" srcId="{6575F686-26EE-419C-9368-971D5D83B382}" destId="{70C941FD-794B-466A-B576-8F8950D028AF}" srcOrd="0" destOrd="0" presId="urn:microsoft.com/office/officeart/2005/8/layout/hierarchy3"/>
    <dgm:cxn modelId="{B049A4E6-0055-4F31-8155-04A5B6FC8EFA}" type="presParOf" srcId="{70C941FD-794B-466A-B576-8F8950D028AF}" destId="{39A16FEA-7389-45D7-AD19-F0CE05DB4DBC}" srcOrd="0" destOrd="0" presId="urn:microsoft.com/office/officeart/2005/8/layout/hierarchy3"/>
    <dgm:cxn modelId="{340AE66E-A5D7-4BA6-87F9-C010946AE6B7}" type="presParOf" srcId="{70C941FD-794B-466A-B576-8F8950D028AF}" destId="{B9888711-A292-4F9D-B70F-1C92843AD6F0}" srcOrd="1" destOrd="0" presId="urn:microsoft.com/office/officeart/2005/8/layout/hierarchy3"/>
    <dgm:cxn modelId="{6741D323-A174-48F2-BA85-6CEDA1C9D79F}" type="presParOf" srcId="{6575F686-26EE-419C-9368-971D5D83B382}" destId="{4186C590-6F69-492B-8B72-0B3D766F00F5}" srcOrd="1" destOrd="0" presId="urn:microsoft.com/office/officeart/2005/8/layout/hierarchy3"/>
    <dgm:cxn modelId="{7C0CA839-011C-45A3-8BE7-504A1A0777FB}" type="presParOf" srcId="{FD214B81-EBD0-4377-AEC2-934BB16C7356}" destId="{6F052FD8-9A4E-40D0-BD87-B8F47A6BB23E}" srcOrd="2" destOrd="0" presId="urn:microsoft.com/office/officeart/2005/8/layout/hierarchy3"/>
    <dgm:cxn modelId="{6F4A2FC9-1BA7-4773-ABF7-974D44090B5F}" type="presParOf" srcId="{6F052FD8-9A4E-40D0-BD87-B8F47A6BB23E}" destId="{9E155C07-8E21-4BF3-9FCD-CBC8DC8AD129}" srcOrd="0" destOrd="0" presId="urn:microsoft.com/office/officeart/2005/8/layout/hierarchy3"/>
    <dgm:cxn modelId="{D6ADA089-2D41-4CCA-8AA4-D5A8CFF1736C}" type="presParOf" srcId="{9E155C07-8E21-4BF3-9FCD-CBC8DC8AD129}" destId="{DB970D01-C3F3-4CC9-B7C7-4A962534579B}" srcOrd="0" destOrd="0" presId="urn:microsoft.com/office/officeart/2005/8/layout/hierarchy3"/>
    <dgm:cxn modelId="{06194544-EB3E-47CE-A737-BB64688A6194}" type="presParOf" srcId="{9E155C07-8E21-4BF3-9FCD-CBC8DC8AD129}" destId="{86AAAFA7-6D15-4173-B813-35C41D9E5F49}" srcOrd="1" destOrd="0" presId="urn:microsoft.com/office/officeart/2005/8/layout/hierarchy3"/>
    <dgm:cxn modelId="{C5653445-97A7-4FD0-BE09-9A9D0DD57B53}" type="presParOf" srcId="{6F052FD8-9A4E-40D0-BD87-B8F47A6BB23E}" destId="{BFA3DEA1-9611-4C59-900C-D605D6A00476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01A6545-9BD5-4488-86B2-B1C14F3262D3}" type="doc">
      <dgm:prSet loTypeId="urn:microsoft.com/office/officeart/2005/8/layout/vList3" loCatId="picture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72D20A34-A8CF-4376-AA21-BF6949AEA9FB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sz="900" dirty="0" err="1"/>
            <a:t>Mennyis</a:t>
          </a:r>
          <a:r>
            <a:rPr lang="hu-HU" sz="900" dirty="0"/>
            <a:t>é</a:t>
          </a:r>
          <a:r>
            <a:rPr lang="en-GB" sz="900" dirty="0"/>
            <a:t>g (kg)</a:t>
          </a:r>
        </a:p>
      </dgm:t>
    </dgm:pt>
    <dgm:pt modelId="{C8C6BFC1-6408-4110-9D01-6EDA2A25E84F}" type="parTrans" cxnId="{0D8E2F27-7BE3-4C61-9756-4D0DC5A24B08}">
      <dgm:prSet/>
      <dgm:spPr/>
      <dgm:t>
        <a:bodyPr/>
        <a:lstStyle/>
        <a:p>
          <a:endParaRPr lang="en-GB"/>
        </a:p>
      </dgm:t>
    </dgm:pt>
    <dgm:pt modelId="{8B630C56-8A42-4E4A-9FD9-D98E7B6D22CE}" type="sibTrans" cxnId="{0D8E2F27-7BE3-4C61-9756-4D0DC5A24B08}">
      <dgm:prSet/>
      <dgm:spPr/>
      <dgm:t>
        <a:bodyPr/>
        <a:lstStyle/>
        <a:p>
          <a:endParaRPr lang="en-GB"/>
        </a:p>
      </dgm:t>
    </dgm:pt>
    <dgm:pt modelId="{934293D5-E72D-49BA-AE6E-B3C4AD139193}">
      <dgm:prSet phldrT="[Text]" custT="1"/>
      <dgm:spPr/>
      <dgm:t>
        <a:bodyPr/>
        <a:lstStyle/>
        <a:p>
          <a:r>
            <a:rPr lang="en-GB" sz="900" dirty="0"/>
            <a:t>X RON</a:t>
          </a:r>
        </a:p>
      </dgm:t>
    </dgm:pt>
    <dgm:pt modelId="{84B63421-7ADA-4962-9DCD-908FC2B6DDA2}" type="parTrans" cxnId="{3E11E939-C8C3-4023-95F2-FD3C79EFD15C}">
      <dgm:prSet/>
      <dgm:spPr/>
      <dgm:t>
        <a:bodyPr/>
        <a:lstStyle/>
        <a:p>
          <a:endParaRPr lang="en-GB"/>
        </a:p>
      </dgm:t>
    </dgm:pt>
    <dgm:pt modelId="{B17693AD-7CF3-4AA2-982C-1F96D764951D}" type="sibTrans" cxnId="{3E11E939-C8C3-4023-95F2-FD3C79EFD15C}">
      <dgm:prSet/>
      <dgm:spPr/>
      <dgm:t>
        <a:bodyPr/>
        <a:lstStyle/>
        <a:p>
          <a:endParaRPr lang="en-GB"/>
        </a:p>
      </dgm:t>
    </dgm:pt>
    <dgm:pt modelId="{A5605D04-0F8B-4A54-92C9-579DE89BF7BF}">
      <dgm:prSet phldrT="[Text]" custT="1"/>
      <dgm:spPr/>
      <dgm:t>
        <a:bodyPr/>
        <a:lstStyle/>
        <a:p>
          <a:r>
            <a:rPr lang="en-GB" sz="900" dirty="0"/>
            <a:t>X</a:t>
          </a:r>
        </a:p>
      </dgm:t>
    </dgm:pt>
    <dgm:pt modelId="{4F0577AB-D8CC-4922-8C0A-81BDE9F60736}" type="parTrans" cxnId="{4419D405-76B5-4188-8693-8328C9FF0289}">
      <dgm:prSet/>
      <dgm:spPr/>
      <dgm:t>
        <a:bodyPr/>
        <a:lstStyle/>
        <a:p>
          <a:endParaRPr lang="en-GB"/>
        </a:p>
      </dgm:t>
    </dgm:pt>
    <dgm:pt modelId="{B46002F0-8536-48C3-825B-ED82CDF9E8ED}" type="sibTrans" cxnId="{4419D405-76B5-4188-8693-8328C9FF0289}">
      <dgm:prSet/>
      <dgm:spPr/>
      <dgm:t>
        <a:bodyPr/>
        <a:lstStyle/>
        <a:p>
          <a:endParaRPr lang="en-GB"/>
        </a:p>
      </dgm:t>
    </dgm:pt>
    <dgm:pt modelId="{B61D89F5-C2B3-4871-9917-3B2FDEA6AEE0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hu-HU" sz="800" dirty="0">
              <a:solidFill>
                <a:schemeClr val="tx1"/>
              </a:solidFill>
            </a:rPr>
            <a:t>Á</a:t>
          </a:r>
          <a:r>
            <a:rPr lang="en-GB" sz="800" dirty="0">
              <a:solidFill>
                <a:schemeClr val="tx1"/>
              </a:solidFill>
            </a:rPr>
            <a:t>r</a:t>
          </a:r>
        </a:p>
        <a:p>
          <a:r>
            <a:rPr lang="en-GB" sz="800" dirty="0">
              <a:solidFill>
                <a:schemeClr val="tx1"/>
              </a:solidFill>
            </a:rPr>
            <a:t>Cim / T</a:t>
          </a:r>
          <a:r>
            <a:rPr lang="hu-HU" sz="800" dirty="0">
              <a:solidFill>
                <a:schemeClr val="tx1"/>
              </a:solidFill>
            </a:rPr>
            <a:t>á</a:t>
          </a:r>
          <a:r>
            <a:rPr lang="en-GB" sz="800" dirty="0">
              <a:solidFill>
                <a:schemeClr val="tx1"/>
              </a:solidFill>
            </a:rPr>
            <a:t>vols</a:t>
          </a:r>
          <a:r>
            <a:rPr lang="hu-HU" sz="800" dirty="0">
              <a:solidFill>
                <a:schemeClr val="tx1"/>
              </a:solidFill>
            </a:rPr>
            <a:t>á</a:t>
          </a:r>
          <a:r>
            <a:rPr lang="en-GB" sz="800" dirty="0">
              <a:solidFill>
                <a:schemeClr val="tx1"/>
              </a:solidFill>
            </a:rPr>
            <a:t>g (km)</a:t>
          </a:r>
        </a:p>
      </dgm:t>
    </dgm:pt>
    <dgm:pt modelId="{7957CB75-CBC7-4B3B-9B97-AB31C064BAA4}" type="parTrans" cxnId="{DD20575A-9781-4185-BC8D-F735B5FE4FB9}">
      <dgm:prSet/>
      <dgm:spPr/>
      <dgm:t>
        <a:bodyPr/>
        <a:lstStyle/>
        <a:p>
          <a:endParaRPr lang="en-GB"/>
        </a:p>
      </dgm:t>
    </dgm:pt>
    <dgm:pt modelId="{8AA6B7E9-5B41-4D9C-9C6F-7958CE6648B3}" type="sibTrans" cxnId="{DD20575A-9781-4185-BC8D-F735B5FE4FB9}">
      <dgm:prSet/>
      <dgm:spPr/>
      <dgm:t>
        <a:bodyPr/>
        <a:lstStyle/>
        <a:p>
          <a:endParaRPr lang="en-GB"/>
        </a:p>
      </dgm:t>
    </dgm:pt>
    <dgm:pt modelId="{706A9E69-01B3-410F-A6D1-F836B69DC82A}">
      <dgm:prSet phldrT="[Text]" custT="1"/>
      <dgm:spPr/>
      <dgm:t>
        <a:bodyPr/>
        <a:lstStyle/>
        <a:p>
          <a:r>
            <a:rPr lang="en-GB" sz="900" dirty="0"/>
            <a:t>X RON</a:t>
          </a:r>
        </a:p>
        <a:p>
          <a:r>
            <a:rPr lang="en-GB" sz="900" dirty="0"/>
            <a:t>Cim, x (km)</a:t>
          </a:r>
        </a:p>
      </dgm:t>
    </dgm:pt>
    <dgm:pt modelId="{74CD69EC-ECEB-4A3F-990F-BFA4967636B4}" type="parTrans" cxnId="{0DA60533-DCC8-4E40-B8B3-AD8775B1A10B}">
      <dgm:prSet/>
      <dgm:spPr/>
      <dgm:t>
        <a:bodyPr/>
        <a:lstStyle/>
        <a:p>
          <a:endParaRPr lang="en-GB"/>
        </a:p>
      </dgm:t>
    </dgm:pt>
    <dgm:pt modelId="{D122C16C-4623-4DD9-996B-CE595B088B34}" type="sibTrans" cxnId="{0DA60533-DCC8-4E40-B8B3-AD8775B1A10B}">
      <dgm:prSet/>
      <dgm:spPr/>
      <dgm:t>
        <a:bodyPr/>
        <a:lstStyle/>
        <a:p>
          <a:endParaRPr lang="en-GB"/>
        </a:p>
      </dgm:t>
    </dgm:pt>
    <dgm:pt modelId="{EB995408-6B54-441B-BC07-9CD456DF411E}">
      <dgm:prSet phldrT="[Text]" custT="1"/>
      <dgm:spPr/>
      <dgm:t>
        <a:bodyPr/>
        <a:lstStyle/>
        <a:p>
          <a:r>
            <a:rPr lang="en-GB" sz="900" dirty="0"/>
            <a:t>X RON</a:t>
          </a:r>
        </a:p>
        <a:p>
          <a:r>
            <a:rPr lang="en-GB" sz="900" dirty="0"/>
            <a:t>Cim, x (km)</a:t>
          </a:r>
        </a:p>
      </dgm:t>
    </dgm:pt>
    <dgm:pt modelId="{721EFBB8-9413-41EC-8277-942809EC5D7F}" type="parTrans" cxnId="{FCB42D3B-4C82-4474-90B1-604874B74298}">
      <dgm:prSet/>
      <dgm:spPr/>
      <dgm:t>
        <a:bodyPr/>
        <a:lstStyle/>
        <a:p>
          <a:endParaRPr lang="en-GB"/>
        </a:p>
      </dgm:t>
    </dgm:pt>
    <dgm:pt modelId="{E7ADBDF7-2671-4946-A717-76B8B099C1ED}" type="sibTrans" cxnId="{FCB42D3B-4C82-4474-90B1-604874B74298}">
      <dgm:prSet/>
      <dgm:spPr/>
      <dgm:t>
        <a:bodyPr/>
        <a:lstStyle/>
        <a:p>
          <a:endParaRPr lang="en-GB"/>
        </a:p>
      </dgm:t>
    </dgm:pt>
    <dgm:pt modelId="{6E23011A-CA8C-4EB7-AD16-C2C1CC5A49CD}">
      <dgm:prSet phldrT="[Text]" custT="1"/>
      <dgm:spPr/>
      <dgm:t>
        <a:bodyPr/>
        <a:lstStyle/>
        <a:p>
          <a:r>
            <a:rPr lang="en-GB" sz="900" dirty="0"/>
            <a:t>X RON</a:t>
          </a:r>
        </a:p>
        <a:p>
          <a:r>
            <a:rPr lang="en-GB" sz="900" dirty="0"/>
            <a:t>Cim, x (km)</a:t>
          </a:r>
        </a:p>
      </dgm:t>
    </dgm:pt>
    <dgm:pt modelId="{D7DB2FE5-DD68-4C77-8F64-AE0025E244CA}" type="parTrans" cxnId="{09642393-1A72-41EE-B96D-644680EEDE68}">
      <dgm:prSet/>
      <dgm:spPr/>
      <dgm:t>
        <a:bodyPr/>
        <a:lstStyle/>
        <a:p>
          <a:endParaRPr lang="en-GB"/>
        </a:p>
      </dgm:t>
    </dgm:pt>
    <dgm:pt modelId="{CF5B6CB1-5063-483A-A179-01025E58C35E}" type="sibTrans" cxnId="{09642393-1A72-41EE-B96D-644680EEDE68}">
      <dgm:prSet/>
      <dgm:spPr/>
      <dgm:t>
        <a:bodyPr/>
        <a:lstStyle/>
        <a:p>
          <a:endParaRPr lang="en-GB"/>
        </a:p>
      </dgm:t>
    </dgm:pt>
    <dgm:pt modelId="{3B1CB660-F5B5-4AEF-A1D1-C5E2ACCA5D39}">
      <dgm:prSet phldrT="[Text]" custT="1"/>
      <dgm:spPr/>
      <dgm:t>
        <a:bodyPr/>
        <a:lstStyle/>
        <a:p>
          <a:r>
            <a:rPr lang="en-GB" sz="900" dirty="0"/>
            <a:t>X RON</a:t>
          </a:r>
        </a:p>
        <a:p>
          <a:r>
            <a:rPr lang="en-GB" sz="900" dirty="0"/>
            <a:t>Cim, x (km)</a:t>
          </a:r>
        </a:p>
      </dgm:t>
    </dgm:pt>
    <dgm:pt modelId="{8067548B-D873-43A5-B78B-417AEC1CD0B9}" type="parTrans" cxnId="{DB8D67B7-85A7-4EA1-ADA0-10BC2AC82992}">
      <dgm:prSet/>
      <dgm:spPr/>
      <dgm:t>
        <a:bodyPr/>
        <a:lstStyle/>
        <a:p>
          <a:endParaRPr lang="en-GB"/>
        </a:p>
      </dgm:t>
    </dgm:pt>
    <dgm:pt modelId="{B7B3A86F-2D64-452C-8B3E-540AFD96FCB4}" type="sibTrans" cxnId="{DB8D67B7-85A7-4EA1-ADA0-10BC2AC82992}">
      <dgm:prSet/>
      <dgm:spPr/>
      <dgm:t>
        <a:bodyPr/>
        <a:lstStyle/>
        <a:p>
          <a:endParaRPr lang="en-GB"/>
        </a:p>
      </dgm:t>
    </dgm:pt>
    <dgm:pt modelId="{619CF026-7CFF-4AC3-810F-BA6D9D5032B3}">
      <dgm:prSet phldrT="[Text]" custT="1"/>
      <dgm:spPr/>
      <dgm:t>
        <a:bodyPr/>
        <a:lstStyle/>
        <a:p>
          <a:r>
            <a:rPr lang="en-GB" sz="900" dirty="0"/>
            <a:t>X RON</a:t>
          </a:r>
        </a:p>
        <a:p>
          <a:r>
            <a:rPr lang="en-GB" sz="900" dirty="0"/>
            <a:t>Cim, x (km)</a:t>
          </a:r>
        </a:p>
      </dgm:t>
    </dgm:pt>
    <dgm:pt modelId="{CC045155-78E5-4001-AF38-C82EE5C21A39}" type="parTrans" cxnId="{610187B9-B3B8-49E8-B6E4-7EDB88451DAC}">
      <dgm:prSet/>
      <dgm:spPr/>
      <dgm:t>
        <a:bodyPr/>
        <a:lstStyle/>
        <a:p>
          <a:endParaRPr lang="en-GB"/>
        </a:p>
      </dgm:t>
    </dgm:pt>
    <dgm:pt modelId="{F8782DA3-2A0F-4F51-99A6-6B1197E60EF5}" type="sibTrans" cxnId="{610187B9-B3B8-49E8-B6E4-7EDB88451DAC}">
      <dgm:prSet/>
      <dgm:spPr/>
      <dgm:t>
        <a:bodyPr/>
        <a:lstStyle/>
        <a:p>
          <a:endParaRPr lang="en-GB"/>
        </a:p>
      </dgm:t>
    </dgm:pt>
    <dgm:pt modelId="{5281C5C5-1AB9-4516-AC55-337FDC1691DC}">
      <dgm:prSet phldrT="[Text]" custT="1"/>
      <dgm:spPr/>
      <dgm:t>
        <a:bodyPr/>
        <a:lstStyle/>
        <a:p>
          <a:r>
            <a:rPr lang="hu-HU" sz="1200" dirty="0"/>
            <a:t>Ö</a:t>
          </a:r>
          <a:r>
            <a:rPr lang="en-GB" sz="1200" dirty="0" err="1"/>
            <a:t>sszeg</a:t>
          </a:r>
          <a:endParaRPr lang="en-GB" sz="1200" dirty="0"/>
        </a:p>
      </dgm:t>
    </dgm:pt>
    <dgm:pt modelId="{CB012FFD-9A8B-49CA-B111-519D3959CC5E}" type="parTrans" cxnId="{43E07C03-4DB3-4067-BC74-B701F9A33FB2}">
      <dgm:prSet/>
      <dgm:spPr/>
      <dgm:t>
        <a:bodyPr/>
        <a:lstStyle/>
        <a:p>
          <a:endParaRPr lang="en-GB"/>
        </a:p>
      </dgm:t>
    </dgm:pt>
    <dgm:pt modelId="{D8D28DCD-5A5C-4D0D-A580-E284BD08D348}" type="sibTrans" cxnId="{43E07C03-4DB3-4067-BC74-B701F9A33FB2}">
      <dgm:prSet/>
      <dgm:spPr/>
      <dgm:t>
        <a:bodyPr/>
        <a:lstStyle/>
        <a:p>
          <a:endParaRPr lang="en-GB"/>
        </a:p>
      </dgm:t>
    </dgm:pt>
    <dgm:pt modelId="{8F7B1DD5-269D-40F0-8DE2-E17CD5B2FFB2}">
      <dgm:prSet phldrT="[Text]" custT="1"/>
      <dgm:spPr/>
      <dgm:t>
        <a:bodyPr/>
        <a:lstStyle/>
        <a:p>
          <a:r>
            <a:rPr lang="en-GB" sz="900" dirty="0"/>
            <a:t>x</a:t>
          </a:r>
        </a:p>
      </dgm:t>
    </dgm:pt>
    <dgm:pt modelId="{C1396C64-FC77-4845-AB98-26DE90478C97}" type="parTrans" cxnId="{6C31CC16-9A0F-437E-9A0B-F1007A6F9FC4}">
      <dgm:prSet/>
      <dgm:spPr/>
      <dgm:t>
        <a:bodyPr/>
        <a:lstStyle/>
        <a:p>
          <a:endParaRPr lang="en-GB"/>
        </a:p>
      </dgm:t>
    </dgm:pt>
    <dgm:pt modelId="{C32B1868-F9C3-48CD-A32E-52E164157A15}" type="sibTrans" cxnId="{6C31CC16-9A0F-437E-9A0B-F1007A6F9FC4}">
      <dgm:prSet/>
      <dgm:spPr/>
      <dgm:t>
        <a:bodyPr/>
        <a:lstStyle/>
        <a:p>
          <a:endParaRPr lang="en-GB"/>
        </a:p>
      </dgm:t>
    </dgm:pt>
    <dgm:pt modelId="{7DA76DB5-E137-4184-A172-64B2D9E7C5D4}">
      <dgm:prSet phldrT="[Text]" custT="1"/>
      <dgm:spPr/>
      <dgm:t>
        <a:bodyPr/>
        <a:lstStyle/>
        <a:p>
          <a:r>
            <a:rPr lang="en-GB" sz="900" dirty="0"/>
            <a:t>x</a:t>
          </a:r>
        </a:p>
      </dgm:t>
    </dgm:pt>
    <dgm:pt modelId="{57AF4E63-21CB-4ECB-B491-C2E239B3428F}" type="parTrans" cxnId="{336EA8FD-11A3-49BB-9340-2C3F7C83DFA0}">
      <dgm:prSet/>
      <dgm:spPr/>
      <dgm:t>
        <a:bodyPr/>
        <a:lstStyle/>
        <a:p>
          <a:endParaRPr lang="en-GB"/>
        </a:p>
      </dgm:t>
    </dgm:pt>
    <dgm:pt modelId="{40D74DD8-75E6-4CAF-BA42-A3CEE2483619}" type="sibTrans" cxnId="{336EA8FD-11A3-49BB-9340-2C3F7C83DFA0}">
      <dgm:prSet/>
      <dgm:spPr/>
      <dgm:t>
        <a:bodyPr/>
        <a:lstStyle/>
        <a:p>
          <a:endParaRPr lang="en-GB"/>
        </a:p>
      </dgm:t>
    </dgm:pt>
    <dgm:pt modelId="{75A45E93-ECB9-4363-9383-CA3B42611887}">
      <dgm:prSet phldrT="[Text]" custT="1"/>
      <dgm:spPr/>
      <dgm:t>
        <a:bodyPr/>
        <a:lstStyle/>
        <a:p>
          <a:r>
            <a:rPr lang="en-GB" sz="900" dirty="0"/>
            <a:t>x</a:t>
          </a:r>
        </a:p>
      </dgm:t>
    </dgm:pt>
    <dgm:pt modelId="{3F0249C1-45DE-4093-84A9-4C93615AFB00}" type="parTrans" cxnId="{E3A2332C-1330-48B3-80D0-CAE48B06EC64}">
      <dgm:prSet/>
      <dgm:spPr/>
      <dgm:t>
        <a:bodyPr/>
        <a:lstStyle/>
        <a:p>
          <a:endParaRPr lang="en-GB"/>
        </a:p>
      </dgm:t>
    </dgm:pt>
    <dgm:pt modelId="{A283575D-9911-4823-A0D9-474B9920C6CC}" type="sibTrans" cxnId="{E3A2332C-1330-48B3-80D0-CAE48B06EC64}">
      <dgm:prSet/>
      <dgm:spPr/>
      <dgm:t>
        <a:bodyPr/>
        <a:lstStyle/>
        <a:p>
          <a:endParaRPr lang="en-GB"/>
        </a:p>
      </dgm:t>
    </dgm:pt>
    <dgm:pt modelId="{822D18E5-42CA-498C-923B-E5308095F368}">
      <dgm:prSet phldrT="[Text]" custT="1"/>
      <dgm:spPr/>
      <dgm:t>
        <a:bodyPr/>
        <a:lstStyle/>
        <a:p>
          <a:r>
            <a:rPr lang="en-GB" sz="900" dirty="0"/>
            <a:t>x</a:t>
          </a:r>
        </a:p>
      </dgm:t>
    </dgm:pt>
    <dgm:pt modelId="{CC8D2BBA-76CE-41CC-AC13-B55E3283FDF7}" type="parTrans" cxnId="{B6C90736-D9F3-4E13-824A-339E05AC731B}">
      <dgm:prSet/>
      <dgm:spPr/>
      <dgm:t>
        <a:bodyPr/>
        <a:lstStyle/>
        <a:p>
          <a:endParaRPr lang="en-GB"/>
        </a:p>
      </dgm:t>
    </dgm:pt>
    <dgm:pt modelId="{17495C85-D136-41F5-A68E-8A8244E64A44}" type="sibTrans" cxnId="{B6C90736-D9F3-4E13-824A-339E05AC731B}">
      <dgm:prSet/>
      <dgm:spPr/>
      <dgm:t>
        <a:bodyPr/>
        <a:lstStyle/>
        <a:p>
          <a:endParaRPr lang="en-GB"/>
        </a:p>
      </dgm:t>
    </dgm:pt>
    <dgm:pt modelId="{03F54F71-CD77-436A-BB08-3C25348ED52B}" type="pres">
      <dgm:prSet presAssocID="{D01A6545-9BD5-4488-86B2-B1C14F3262D3}" presName="linearFlow" presStyleCnt="0">
        <dgm:presLayoutVars>
          <dgm:dir/>
          <dgm:resizeHandles val="exact"/>
        </dgm:presLayoutVars>
      </dgm:prSet>
      <dgm:spPr/>
    </dgm:pt>
    <dgm:pt modelId="{52698EDC-8CE5-4BBC-AE15-FD148422BCDD}" type="pres">
      <dgm:prSet presAssocID="{72D20A34-A8CF-4376-AA21-BF6949AEA9FB}" presName="composite" presStyleCnt="0"/>
      <dgm:spPr/>
    </dgm:pt>
    <dgm:pt modelId="{00339787-A64B-4A5B-9ECB-5B00E51A5A09}" type="pres">
      <dgm:prSet presAssocID="{72D20A34-A8CF-4376-AA21-BF6949AEA9FB}" presName="imgShp" presStyleLbl="fgImgPlace1" presStyleIdx="0" presStyleCnt="14" custLinFactY="22369" custLinFactNeighborX="2074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618B9A93-1A44-4B17-9234-648FDB57B531}" type="pres">
      <dgm:prSet presAssocID="{72D20A34-A8CF-4376-AA21-BF6949AEA9FB}" presName="txShp" presStyleLbl="node1" presStyleIdx="0" presStyleCnt="14" custFlipHor="0" custScaleX="22943" custLinFactNeighborX="-35066" custLinFactNeighborY="-362">
        <dgm:presLayoutVars>
          <dgm:bulletEnabled val="1"/>
        </dgm:presLayoutVars>
      </dgm:prSet>
      <dgm:spPr/>
    </dgm:pt>
    <dgm:pt modelId="{5583237D-DA74-4846-9E1A-0BA43406B070}" type="pres">
      <dgm:prSet presAssocID="{8B630C56-8A42-4E4A-9FD9-D98E7B6D22CE}" presName="spacing" presStyleCnt="0"/>
      <dgm:spPr/>
    </dgm:pt>
    <dgm:pt modelId="{0D621CEF-899C-47C0-8CEF-FABBCE985986}" type="pres">
      <dgm:prSet presAssocID="{A5605D04-0F8B-4A54-92C9-579DE89BF7BF}" presName="composite" presStyleCnt="0"/>
      <dgm:spPr/>
    </dgm:pt>
    <dgm:pt modelId="{4F511860-8B08-4071-8E31-7C43E3B3F9CF}" type="pres">
      <dgm:prSet presAssocID="{A5605D04-0F8B-4A54-92C9-579DE89BF7BF}" presName="imgShp" presStyleLbl="fgImgPlace1" presStyleIdx="1" presStyleCnt="1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1FC80AC1-8557-4E34-98E4-2BDC25D77B34}" type="pres">
      <dgm:prSet presAssocID="{A5605D04-0F8B-4A54-92C9-579DE89BF7BF}" presName="txShp" presStyleLbl="node1" presStyleIdx="1" presStyleCnt="14" custFlipHor="0" custScaleX="22943" custLinFactNeighborX="-35066" custLinFactNeighborY="-362">
        <dgm:presLayoutVars>
          <dgm:bulletEnabled val="1"/>
        </dgm:presLayoutVars>
      </dgm:prSet>
      <dgm:spPr/>
    </dgm:pt>
    <dgm:pt modelId="{14C20442-BBCB-4212-B47A-FBFB6526EA1D}" type="pres">
      <dgm:prSet presAssocID="{B46002F0-8536-48C3-825B-ED82CDF9E8ED}" presName="spacing" presStyleCnt="0"/>
      <dgm:spPr/>
    </dgm:pt>
    <dgm:pt modelId="{DB9E684A-A65C-4D75-9F25-AEFB76412C9C}" type="pres">
      <dgm:prSet presAssocID="{B61D89F5-C2B3-4871-9917-3B2FDEA6AEE0}" presName="composite" presStyleCnt="0"/>
      <dgm:spPr/>
    </dgm:pt>
    <dgm:pt modelId="{A77EA315-E870-461F-907C-40D515595685}" type="pres">
      <dgm:prSet presAssocID="{B61D89F5-C2B3-4871-9917-3B2FDEA6AEE0}" presName="imgShp" presStyleLbl="fgImgPlace1" presStyleIdx="2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D7305749-16FA-4F6D-B22D-18CD44D9B612}" type="pres">
      <dgm:prSet presAssocID="{B61D89F5-C2B3-4871-9917-3B2FDEA6AEE0}" presName="txShp" presStyleLbl="node1" presStyleIdx="2" presStyleCnt="14" custFlipHor="1" custScaleX="22785" custLinFactY="-100000" custLinFactNeighborX="-65607" custLinFactNeighborY="-160440">
        <dgm:presLayoutVars>
          <dgm:bulletEnabled val="1"/>
        </dgm:presLayoutVars>
      </dgm:prSet>
      <dgm:spPr/>
    </dgm:pt>
    <dgm:pt modelId="{2B45910A-9BFE-4F2C-805F-D2C7917BFC13}" type="pres">
      <dgm:prSet presAssocID="{8AA6B7E9-5B41-4D9C-9C6F-7958CE6648B3}" presName="spacing" presStyleCnt="0"/>
      <dgm:spPr/>
    </dgm:pt>
    <dgm:pt modelId="{33037F61-9374-4FF8-A333-78921E52D69F}" type="pres">
      <dgm:prSet presAssocID="{706A9E69-01B3-410F-A6D1-F836B69DC82A}" presName="composite" presStyleCnt="0"/>
      <dgm:spPr/>
    </dgm:pt>
    <dgm:pt modelId="{00468B3D-57B3-415F-B3FA-C84CA5E4A633}" type="pres">
      <dgm:prSet presAssocID="{706A9E69-01B3-410F-A6D1-F836B69DC82A}" presName="imgShp" presStyleLbl="fgImgPlace1" presStyleIdx="3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61C530B-2937-4F38-958A-98E44F968970}" type="pres">
      <dgm:prSet presAssocID="{706A9E69-01B3-410F-A6D1-F836B69DC82A}" presName="txShp" presStyleLbl="node1" presStyleIdx="3" presStyleCnt="14" custFlipHor="1" custScaleX="22996" custLinFactY="-100000" custLinFactNeighborX="-65287" custLinFactNeighborY="-171677">
        <dgm:presLayoutVars>
          <dgm:bulletEnabled val="1"/>
        </dgm:presLayoutVars>
      </dgm:prSet>
      <dgm:spPr/>
    </dgm:pt>
    <dgm:pt modelId="{22892CB8-6D84-4024-916B-EE61551CDE96}" type="pres">
      <dgm:prSet presAssocID="{D122C16C-4623-4DD9-996B-CE595B088B34}" presName="spacing" presStyleCnt="0"/>
      <dgm:spPr/>
    </dgm:pt>
    <dgm:pt modelId="{D197A7FF-6EE3-42AA-A9C3-F3E6DD2D14FB}" type="pres">
      <dgm:prSet presAssocID="{EB995408-6B54-441B-BC07-9CD456DF411E}" presName="composite" presStyleCnt="0"/>
      <dgm:spPr/>
    </dgm:pt>
    <dgm:pt modelId="{1BC8E878-BFDB-4CE9-88DE-B4FC0A7B9347}" type="pres">
      <dgm:prSet presAssocID="{EB995408-6B54-441B-BC07-9CD456DF411E}" presName="imgShp" presStyleLbl="fgImgPlace1" presStyleIdx="4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26A6C306-F949-4E68-8305-012F2FDC9FB5}" type="pres">
      <dgm:prSet presAssocID="{EB995408-6B54-441B-BC07-9CD456DF411E}" presName="txShp" presStyleLbl="node1" presStyleIdx="4" presStyleCnt="14" custFlipHor="1" custScaleX="22993" custLinFactY="-100000" custLinFactNeighborX="-65448" custLinFactNeighborY="-167336">
        <dgm:presLayoutVars>
          <dgm:bulletEnabled val="1"/>
        </dgm:presLayoutVars>
      </dgm:prSet>
      <dgm:spPr/>
    </dgm:pt>
    <dgm:pt modelId="{D9C35B87-7EB7-4AB3-8167-B22D944B2EDA}" type="pres">
      <dgm:prSet presAssocID="{E7ADBDF7-2671-4946-A717-76B8B099C1ED}" presName="spacing" presStyleCnt="0"/>
      <dgm:spPr/>
    </dgm:pt>
    <dgm:pt modelId="{FDB84370-9CDF-4ED9-B02C-33C6DB57C874}" type="pres">
      <dgm:prSet presAssocID="{6E23011A-CA8C-4EB7-AD16-C2C1CC5A49CD}" presName="composite" presStyleCnt="0"/>
      <dgm:spPr/>
    </dgm:pt>
    <dgm:pt modelId="{A3B6EB1B-F92B-4200-B49D-BBE80F40A2C6}" type="pres">
      <dgm:prSet presAssocID="{6E23011A-CA8C-4EB7-AD16-C2C1CC5A49CD}" presName="imgShp" presStyleLbl="fgImgPlace1" presStyleIdx="5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A61DECE8-692A-4E85-AED3-732F5FE4B547}" type="pres">
      <dgm:prSet presAssocID="{6E23011A-CA8C-4EB7-AD16-C2C1CC5A49CD}" presName="txShp" presStyleLbl="node1" presStyleIdx="5" presStyleCnt="14" custFlipHor="1" custScaleX="23044" custLinFactY="-100000" custLinFactNeighborX="-65447" custLinFactNeighborY="-160824">
        <dgm:presLayoutVars>
          <dgm:bulletEnabled val="1"/>
        </dgm:presLayoutVars>
      </dgm:prSet>
      <dgm:spPr/>
    </dgm:pt>
    <dgm:pt modelId="{EF6CC8DC-FA45-4EFC-99C1-913142A8B039}" type="pres">
      <dgm:prSet presAssocID="{CF5B6CB1-5063-483A-A179-01025E58C35E}" presName="spacing" presStyleCnt="0"/>
      <dgm:spPr/>
    </dgm:pt>
    <dgm:pt modelId="{B27EB1B6-98A0-4039-975D-CE337DAED295}" type="pres">
      <dgm:prSet presAssocID="{3B1CB660-F5B5-4AEF-A1D1-C5E2ACCA5D39}" presName="composite" presStyleCnt="0"/>
      <dgm:spPr/>
    </dgm:pt>
    <dgm:pt modelId="{84080F92-9871-4225-A29F-88711A569355}" type="pres">
      <dgm:prSet presAssocID="{3B1CB660-F5B5-4AEF-A1D1-C5E2ACCA5D39}" presName="imgShp" presStyleLbl="fgImgPlace1" presStyleIdx="6" presStyleCnt="14" custLinFactNeighborX="-2120" custLinFactNeighborY="-137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3E554A8-4F2D-4F14-B371-D2E3E2B9D8A6}" type="pres">
      <dgm:prSet presAssocID="{3B1CB660-F5B5-4AEF-A1D1-C5E2ACCA5D39}" presName="txShp" presStyleLbl="node1" presStyleIdx="6" presStyleCnt="14" custFlipHor="1" custScaleX="22853" custLinFactY="-100000" custLinFactNeighborX="-65665" custLinFactNeighborY="-156084">
        <dgm:presLayoutVars>
          <dgm:bulletEnabled val="1"/>
        </dgm:presLayoutVars>
      </dgm:prSet>
      <dgm:spPr/>
    </dgm:pt>
    <dgm:pt modelId="{592BAF4E-5F72-455E-84E5-96048BD40CCF}" type="pres">
      <dgm:prSet presAssocID="{B7B3A86F-2D64-452C-8B3E-540AFD96FCB4}" presName="spacing" presStyleCnt="0"/>
      <dgm:spPr/>
    </dgm:pt>
    <dgm:pt modelId="{20EAD2BA-4433-4085-B967-2B86CC6FA7AF}" type="pres">
      <dgm:prSet presAssocID="{619CF026-7CFF-4AC3-810F-BA6D9D5032B3}" presName="composite" presStyleCnt="0"/>
      <dgm:spPr/>
    </dgm:pt>
    <dgm:pt modelId="{0B9DBFCB-55C5-4D8B-B7AC-905C5C7843D4}" type="pres">
      <dgm:prSet presAssocID="{619CF026-7CFF-4AC3-810F-BA6D9D5032B3}" presName="imgShp" presStyleLbl="fgImgPlace1" presStyleIdx="7" presStyleCnt="14" custLinFactY="-31651" custLinFactNeighborX="257" custLinFactNeighborY="-100000"/>
      <dgm:spPr>
        <a:blipFill>
          <a:blip xmlns:r="http://schemas.openxmlformats.org/officeDocument/2006/relationships" r:embed="rId3"/>
          <a:srcRect/>
          <a:stretch>
            <a:fillRect l="-8000" r="-8000"/>
          </a:stretch>
        </a:blipFill>
      </dgm:spPr>
    </dgm:pt>
    <dgm:pt modelId="{F40BEB4E-246B-4853-8A82-BA95B9691910}" type="pres">
      <dgm:prSet presAssocID="{619CF026-7CFF-4AC3-810F-BA6D9D5032B3}" presName="txShp" presStyleLbl="node1" presStyleIdx="7" presStyleCnt="14" custFlipHor="1" custScaleX="23139" custLinFactY="-100000" custLinFactNeighborX="-66014" custLinFactNeighborY="-160785">
        <dgm:presLayoutVars>
          <dgm:bulletEnabled val="1"/>
        </dgm:presLayoutVars>
      </dgm:prSet>
      <dgm:spPr/>
    </dgm:pt>
    <dgm:pt modelId="{66E02C9D-4BCB-49C6-A0F8-ADEFDDBCECF3}" type="pres">
      <dgm:prSet presAssocID="{F8782DA3-2A0F-4F51-99A6-6B1197E60EF5}" presName="spacing" presStyleCnt="0"/>
      <dgm:spPr/>
    </dgm:pt>
    <dgm:pt modelId="{46369697-DBCC-437A-A02B-74B3926E1D48}" type="pres">
      <dgm:prSet presAssocID="{5281C5C5-1AB9-4516-AC55-337FDC1691DC}" presName="composite" presStyleCnt="0"/>
      <dgm:spPr/>
    </dgm:pt>
    <dgm:pt modelId="{0FDD14BA-67BF-4C55-B1E7-FC5A0B4B1524}" type="pres">
      <dgm:prSet presAssocID="{5281C5C5-1AB9-4516-AC55-337FDC1691DC}" presName="imgShp" presStyleLbl="fgImgPlace1" presStyleIdx="8" presStyleCnt="14" custLinFactY="-300000" custLinFactNeighborX="-6243" custLinFactNeighborY="-34223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FC24EC9D-D30A-473E-BD65-BFBCD8E0582F}" type="pres">
      <dgm:prSet presAssocID="{5281C5C5-1AB9-4516-AC55-337FDC1691DC}" presName="txShp" presStyleLbl="node1" presStyleIdx="8" presStyleCnt="14" custFlipHor="1" custScaleX="22853" custLinFactY="-100000" custLinFactNeighborX="-65701" custLinFactNeighborY="-153396">
        <dgm:presLayoutVars>
          <dgm:bulletEnabled val="1"/>
        </dgm:presLayoutVars>
      </dgm:prSet>
      <dgm:spPr/>
    </dgm:pt>
    <dgm:pt modelId="{F31FF2E5-87EC-47B3-BD6E-4B39BD4B5ED6}" type="pres">
      <dgm:prSet presAssocID="{D8D28DCD-5A5C-4D0D-A580-E284BD08D348}" presName="spacing" presStyleCnt="0"/>
      <dgm:spPr/>
    </dgm:pt>
    <dgm:pt modelId="{0DFA2ED5-EFF4-419E-8D9D-0F5BD9FCB01F}" type="pres">
      <dgm:prSet presAssocID="{8F7B1DD5-269D-40F0-8DE2-E17CD5B2FFB2}" presName="composite" presStyleCnt="0"/>
      <dgm:spPr/>
    </dgm:pt>
    <dgm:pt modelId="{A270D875-858D-447D-95CB-08111B3A2F98}" type="pres">
      <dgm:prSet presAssocID="{8F7B1DD5-269D-40F0-8DE2-E17CD5B2FFB2}" presName="imgShp" presStyleLbl="fgImgPlace1" presStyleIdx="9" presStyleCnt="14" custLinFactY="-219403" custLinFactNeighborY="-3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0B204F4-7185-4CE2-BBC4-A6240E465985}" type="pres">
      <dgm:prSet presAssocID="{8F7B1DD5-269D-40F0-8DE2-E17CD5B2FFB2}" presName="txShp" presStyleLbl="node1" presStyleIdx="9" presStyleCnt="14" custFlipHor="0" custScaleX="22943" custLinFactY="-219403" custLinFactNeighborX="-34455" custLinFactNeighborY="-300000">
        <dgm:presLayoutVars>
          <dgm:bulletEnabled val="1"/>
        </dgm:presLayoutVars>
      </dgm:prSet>
      <dgm:spPr/>
    </dgm:pt>
    <dgm:pt modelId="{C5B4E284-4A24-4BA4-AF7B-7F4E97287868}" type="pres">
      <dgm:prSet presAssocID="{C32B1868-F9C3-48CD-A32E-52E164157A15}" presName="spacing" presStyleCnt="0"/>
      <dgm:spPr/>
    </dgm:pt>
    <dgm:pt modelId="{EF53B57F-46A4-4C26-8D40-D1024F818BA2}" type="pres">
      <dgm:prSet presAssocID="{934293D5-E72D-49BA-AE6E-B3C4AD139193}" presName="composite" presStyleCnt="0"/>
      <dgm:spPr/>
    </dgm:pt>
    <dgm:pt modelId="{BA5EEBE5-F7AB-4AE6-94FD-9F4A1DFDDD7D}" type="pres">
      <dgm:prSet presAssocID="{934293D5-E72D-49BA-AE6E-B3C4AD139193}" presName="imgShp" presStyleLbl="fgImgPlace1" presStyleIdx="10" presStyleCnt="14" custLinFactY="-300000" custLinFactNeighborX="-4148" custLinFactNeighborY="-349254"/>
      <dgm:spPr>
        <a:blipFill>
          <a:blip xmlns:r="http://schemas.openxmlformats.org/officeDocument/2006/relationships" r:embed="rId5"/>
          <a:srcRect/>
          <a:stretch>
            <a:fillRect l="-5000" r="-5000"/>
          </a:stretch>
        </a:blipFill>
      </dgm:spPr>
    </dgm:pt>
    <dgm:pt modelId="{616737AF-ACF1-49B6-ABEC-36D85244D600}" type="pres">
      <dgm:prSet presAssocID="{934293D5-E72D-49BA-AE6E-B3C4AD139193}" presName="txShp" presStyleLbl="node1" presStyleIdx="10" presStyleCnt="14" custFlipHor="0" custScaleX="22664" custLinFactY="-218061" custLinFactNeighborX="-34379" custLinFactNeighborY="-300000">
        <dgm:presLayoutVars>
          <dgm:bulletEnabled val="1"/>
        </dgm:presLayoutVars>
      </dgm:prSet>
      <dgm:spPr/>
    </dgm:pt>
    <dgm:pt modelId="{3689AAEC-C3B4-4705-AA87-1664EB3B58F9}" type="pres">
      <dgm:prSet presAssocID="{B17693AD-7CF3-4AA2-982C-1F96D764951D}" presName="spacing" presStyleCnt="0"/>
      <dgm:spPr/>
    </dgm:pt>
    <dgm:pt modelId="{A7B83167-4395-4B41-85FB-A15B3B25774A}" type="pres">
      <dgm:prSet presAssocID="{7DA76DB5-E137-4184-A172-64B2D9E7C5D4}" presName="composite" presStyleCnt="0"/>
      <dgm:spPr/>
    </dgm:pt>
    <dgm:pt modelId="{EBE98AB2-957F-4FB9-AE43-963B380D9848}" type="pres">
      <dgm:prSet presAssocID="{7DA76DB5-E137-4184-A172-64B2D9E7C5D4}" presName="imgShp" presStyleLbl="fgImgPlace1" presStyleIdx="11" presStyleCnt="14" custLinFactY="-561254" custLinFactNeighborX="4090" custLinFactNeighborY="-600000"/>
      <dgm:spPr>
        <a:blipFill>
          <a:blip xmlns:r="http://schemas.openxmlformats.org/officeDocument/2006/relationships" r:embed="rId2"/>
          <a:srcRect/>
          <a:stretch>
            <a:fillRect l="-9000" r="-9000"/>
          </a:stretch>
        </a:blipFill>
      </dgm:spPr>
    </dgm:pt>
    <dgm:pt modelId="{BDED9F30-AD15-4C01-B954-6B59417446B3}" type="pres">
      <dgm:prSet presAssocID="{7DA76DB5-E137-4184-A172-64B2D9E7C5D4}" presName="txShp" presStyleLbl="node1" presStyleIdx="11" presStyleCnt="14" custFlipHor="0" custScaleX="22943" custLinFactY="-408326" custLinFactNeighborX="-35066" custLinFactNeighborY="-500000">
        <dgm:presLayoutVars>
          <dgm:bulletEnabled val="1"/>
        </dgm:presLayoutVars>
      </dgm:prSet>
      <dgm:spPr/>
    </dgm:pt>
    <dgm:pt modelId="{B4F72C27-B9EC-4389-9C3C-881ED5DF2F34}" type="pres">
      <dgm:prSet presAssocID="{40D74DD8-75E6-4CAF-BA42-A3CEE2483619}" presName="spacing" presStyleCnt="0"/>
      <dgm:spPr/>
    </dgm:pt>
    <dgm:pt modelId="{2B62B490-B80F-45BA-9EFA-276042EFEA0E}" type="pres">
      <dgm:prSet presAssocID="{75A45E93-ECB9-4363-9383-CA3B42611887}" presName="composite" presStyleCnt="0"/>
      <dgm:spPr/>
    </dgm:pt>
    <dgm:pt modelId="{1AB22519-7F0F-47D7-A7EE-43EE8E893F0D}" type="pres">
      <dgm:prSet presAssocID="{75A45E93-ECB9-4363-9383-CA3B42611887}" presName="imgShp" presStyleLbl="fgImgPlace1" presStyleIdx="12" presStyleCnt="14" custLinFactY="-760822" custLinFactNeighborX="2957" custLinFactNeighborY="-800000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22E7D6D5-EAC3-4C26-8557-84CE4597E99B}" type="pres">
      <dgm:prSet presAssocID="{75A45E93-ECB9-4363-9383-CA3B42611887}" presName="txShp" presStyleLbl="node1" presStyleIdx="12" presStyleCnt="14" custFlipHor="0" custScaleX="22943" custLinFactY="-572675" custLinFactNeighborX="-35066" custLinFactNeighborY="-600000">
        <dgm:presLayoutVars>
          <dgm:bulletEnabled val="1"/>
        </dgm:presLayoutVars>
      </dgm:prSet>
      <dgm:spPr/>
    </dgm:pt>
    <dgm:pt modelId="{2149F006-37F4-4A11-B723-E089E6F191D7}" type="pres">
      <dgm:prSet presAssocID="{A283575D-9911-4823-A0D9-474B9920C6CC}" presName="spacing" presStyleCnt="0"/>
      <dgm:spPr/>
    </dgm:pt>
    <dgm:pt modelId="{CB035F7E-DD98-4103-94AB-15EC91940E34}" type="pres">
      <dgm:prSet presAssocID="{822D18E5-42CA-498C-923B-E5308095F368}" presName="composite" presStyleCnt="0"/>
      <dgm:spPr/>
    </dgm:pt>
    <dgm:pt modelId="{2230C6F0-B342-4AC8-8F6D-F1D52CB14CBA}" type="pres">
      <dgm:prSet presAssocID="{822D18E5-42CA-498C-923B-E5308095F368}" presName="imgShp" presStyleLbl="fgImgPlace1" presStyleIdx="13" presStyleCnt="14" custAng="498764" custLinFactY="-565411" custLinFactNeighborX="-1697" custLinFactNeighborY="-6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E43C461B-5E79-4110-BB82-7BF5243D5A8A}" type="pres">
      <dgm:prSet presAssocID="{822D18E5-42CA-498C-923B-E5308095F368}" presName="txShp" presStyleLbl="node1" presStyleIdx="13" presStyleCnt="14" custFlipHor="0" custScaleX="22943" custLinFactY="-700000" custLinFactNeighborX="-35102" custLinFactNeighborY="-725161">
        <dgm:presLayoutVars>
          <dgm:bulletEnabled val="1"/>
        </dgm:presLayoutVars>
      </dgm:prSet>
      <dgm:spPr/>
    </dgm:pt>
  </dgm:ptLst>
  <dgm:cxnLst>
    <dgm:cxn modelId="{A0828B02-46BC-4AF1-8CFB-4C41689A8BBB}" type="presOf" srcId="{A5605D04-0F8B-4A54-92C9-579DE89BF7BF}" destId="{1FC80AC1-8557-4E34-98E4-2BDC25D77B34}" srcOrd="0" destOrd="0" presId="urn:microsoft.com/office/officeart/2005/8/layout/vList3"/>
    <dgm:cxn modelId="{43E07C03-4DB3-4067-BC74-B701F9A33FB2}" srcId="{D01A6545-9BD5-4488-86B2-B1C14F3262D3}" destId="{5281C5C5-1AB9-4516-AC55-337FDC1691DC}" srcOrd="8" destOrd="0" parTransId="{CB012FFD-9A8B-49CA-B111-519D3959CC5E}" sibTransId="{D8D28DCD-5A5C-4D0D-A580-E284BD08D348}"/>
    <dgm:cxn modelId="{C639A905-F458-427E-BC89-EE981F47DE26}" type="presOf" srcId="{7DA76DB5-E137-4184-A172-64B2D9E7C5D4}" destId="{BDED9F30-AD15-4C01-B954-6B59417446B3}" srcOrd="0" destOrd="0" presId="urn:microsoft.com/office/officeart/2005/8/layout/vList3"/>
    <dgm:cxn modelId="{4419D405-76B5-4188-8693-8328C9FF0289}" srcId="{D01A6545-9BD5-4488-86B2-B1C14F3262D3}" destId="{A5605D04-0F8B-4A54-92C9-579DE89BF7BF}" srcOrd="1" destOrd="0" parTransId="{4F0577AB-D8CC-4922-8C0A-81BDE9F60736}" sibTransId="{B46002F0-8536-48C3-825B-ED82CDF9E8ED}"/>
    <dgm:cxn modelId="{48CD250B-8776-4222-85DD-AAA2FE755BAF}" type="presOf" srcId="{619CF026-7CFF-4AC3-810F-BA6D9D5032B3}" destId="{F40BEB4E-246B-4853-8A82-BA95B9691910}" srcOrd="0" destOrd="0" presId="urn:microsoft.com/office/officeart/2005/8/layout/vList3"/>
    <dgm:cxn modelId="{6C31CC16-9A0F-437E-9A0B-F1007A6F9FC4}" srcId="{D01A6545-9BD5-4488-86B2-B1C14F3262D3}" destId="{8F7B1DD5-269D-40F0-8DE2-E17CD5B2FFB2}" srcOrd="9" destOrd="0" parTransId="{C1396C64-FC77-4845-AB98-26DE90478C97}" sibTransId="{C32B1868-F9C3-48CD-A32E-52E164157A15}"/>
    <dgm:cxn modelId="{102D221D-DFE7-4E3C-A36C-713A9F443136}" type="presOf" srcId="{EB995408-6B54-441B-BC07-9CD456DF411E}" destId="{26A6C306-F949-4E68-8305-012F2FDC9FB5}" srcOrd="0" destOrd="0" presId="urn:microsoft.com/office/officeart/2005/8/layout/vList3"/>
    <dgm:cxn modelId="{0D8E2F27-7BE3-4C61-9756-4D0DC5A24B08}" srcId="{D01A6545-9BD5-4488-86B2-B1C14F3262D3}" destId="{72D20A34-A8CF-4376-AA21-BF6949AEA9FB}" srcOrd="0" destOrd="0" parTransId="{C8C6BFC1-6408-4110-9D01-6EDA2A25E84F}" sibTransId="{8B630C56-8A42-4E4A-9FD9-D98E7B6D22CE}"/>
    <dgm:cxn modelId="{7A970E28-8F44-4D9A-B7CA-A5A0783977EA}" type="presOf" srcId="{5281C5C5-1AB9-4516-AC55-337FDC1691DC}" destId="{FC24EC9D-D30A-473E-BD65-BFBCD8E0582F}" srcOrd="0" destOrd="0" presId="urn:microsoft.com/office/officeart/2005/8/layout/vList3"/>
    <dgm:cxn modelId="{E3A2332C-1330-48B3-80D0-CAE48B06EC64}" srcId="{D01A6545-9BD5-4488-86B2-B1C14F3262D3}" destId="{75A45E93-ECB9-4363-9383-CA3B42611887}" srcOrd="12" destOrd="0" parTransId="{3F0249C1-45DE-4093-84A9-4C93615AFB00}" sibTransId="{A283575D-9911-4823-A0D9-474B9920C6CC}"/>
    <dgm:cxn modelId="{D562DF30-6E70-46D4-AE09-CFA1487E596C}" type="presOf" srcId="{3B1CB660-F5B5-4AEF-A1D1-C5E2ACCA5D39}" destId="{33E554A8-4F2D-4F14-B371-D2E3E2B9D8A6}" srcOrd="0" destOrd="0" presId="urn:microsoft.com/office/officeart/2005/8/layout/vList3"/>
    <dgm:cxn modelId="{77ADD831-91FE-430D-9669-36626AC8444C}" type="presOf" srcId="{8F7B1DD5-269D-40F0-8DE2-E17CD5B2FFB2}" destId="{30B204F4-7185-4CE2-BBC4-A6240E465985}" srcOrd="0" destOrd="0" presId="urn:microsoft.com/office/officeart/2005/8/layout/vList3"/>
    <dgm:cxn modelId="{0DA60533-DCC8-4E40-B8B3-AD8775B1A10B}" srcId="{D01A6545-9BD5-4488-86B2-B1C14F3262D3}" destId="{706A9E69-01B3-410F-A6D1-F836B69DC82A}" srcOrd="3" destOrd="0" parTransId="{74CD69EC-ECEB-4A3F-990F-BFA4967636B4}" sibTransId="{D122C16C-4623-4DD9-996B-CE595B088B34}"/>
    <dgm:cxn modelId="{B6C90736-D9F3-4E13-824A-339E05AC731B}" srcId="{D01A6545-9BD5-4488-86B2-B1C14F3262D3}" destId="{822D18E5-42CA-498C-923B-E5308095F368}" srcOrd="13" destOrd="0" parTransId="{CC8D2BBA-76CE-41CC-AC13-B55E3283FDF7}" sibTransId="{17495C85-D136-41F5-A68E-8A8244E64A44}"/>
    <dgm:cxn modelId="{3E11E939-C8C3-4023-95F2-FD3C79EFD15C}" srcId="{D01A6545-9BD5-4488-86B2-B1C14F3262D3}" destId="{934293D5-E72D-49BA-AE6E-B3C4AD139193}" srcOrd="10" destOrd="0" parTransId="{84B63421-7ADA-4962-9DCD-908FC2B6DDA2}" sibTransId="{B17693AD-7CF3-4AA2-982C-1F96D764951D}"/>
    <dgm:cxn modelId="{FCB42D3B-4C82-4474-90B1-604874B74298}" srcId="{D01A6545-9BD5-4488-86B2-B1C14F3262D3}" destId="{EB995408-6B54-441B-BC07-9CD456DF411E}" srcOrd="4" destOrd="0" parTransId="{721EFBB8-9413-41EC-8277-942809EC5D7F}" sibTransId="{E7ADBDF7-2671-4946-A717-76B8B099C1ED}"/>
    <dgm:cxn modelId="{77A7DF61-03A1-4EB5-A434-2541178BCA60}" type="presOf" srcId="{75A45E93-ECB9-4363-9383-CA3B42611887}" destId="{22E7D6D5-EAC3-4C26-8557-84CE4597E99B}" srcOrd="0" destOrd="0" presId="urn:microsoft.com/office/officeart/2005/8/layout/vList3"/>
    <dgm:cxn modelId="{09AF606B-A6DC-4EEB-8521-7CABCBF39FBF}" type="presOf" srcId="{72D20A34-A8CF-4376-AA21-BF6949AEA9FB}" destId="{618B9A93-1A44-4B17-9234-648FDB57B531}" srcOrd="0" destOrd="0" presId="urn:microsoft.com/office/officeart/2005/8/layout/vList3"/>
    <dgm:cxn modelId="{DD20575A-9781-4185-BC8D-F735B5FE4FB9}" srcId="{D01A6545-9BD5-4488-86B2-B1C14F3262D3}" destId="{B61D89F5-C2B3-4871-9917-3B2FDEA6AEE0}" srcOrd="2" destOrd="0" parTransId="{7957CB75-CBC7-4B3B-9B97-AB31C064BAA4}" sibTransId="{8AA6B7E9-5B41-4D9C-9C6F-7958CE6648B3}"/>
    <dgm:cxn modelId="{09642393-1A72-41EE-B96D-644680EEDE68}" srcId="{D01A6545-9BD5-4488-86B2-B1C14F3262D3}" destId="{6E23011A-CA8C-4EB7-AD16-C2C1CC5A49CD}" srcOrd="5" destOrd="0" parTransId="{D7DB2FE5-DD68-4C77-8F64-AE0025E244CA}" sibTransId="{CF5B6CB1-5063-483A-A179-01025E58C35E}"/>
    <dgm:cxn modelId="{DB8D67B7-85A7-4EA1-ADA0-10BC2AC82992}" srcId="{D01A6545-9BD5-4488-86B2-B1C14F3262D3}" destId="{3B1CB660-F5B5-4AEF-A1D1-C5E2ACCA5D39}" srcOrd="6" destOrd="0" parTransId="{8067548B-D873-43A5-B78B-417AEC1CD0B9}" sibTransId="{B7B3A86F-2D64-452C-8B3E-540AFD96FCB4}"/>
    <dgm:cxn modelId="{610187B9-B3B8-49E8-B6E4-7EDB88451DAC}" srcId="{D01A6545-9BD5-4488-86B2-B1C14F3262D3}" destId="{619CF026-7CFF-4AC3-810F-BA6D9D5032B3}" srcOrd="7" destOrd="0" parTransId="{CC045155-78E5-4001-AF38-C82EE5C21A39}" sibTransId="{F8782DA3-2A0F-4F51-99A6-6B1197E60EF5}"/>
    <dgm:cxn modelId="{51EC55BB-3F50-494A-9F14-4323EFF881A7}" type="presOf" srcId="{934293D5-E72D-49BA-AE6E-B3C4AD139193}" destId="{616737AF-ACF1-49B6-ABEC-36D85244D600}" srcOrd="0" destOrd="0" presId="urn:microsoft.com/office/officeart/2005/8/layout/vList3"/>
    <dgm:cxn modelId="{4FAF62C0-0849-4F5C-9349-EF63DDBEC2DE}" type="presOf" srcId="{706A9E69-01B3-410F-A6D1-F836B69DC82A}" destId="{961C530B-2937-4F38-958A-98E44F968970}" srcOrd="0" destOrd="0" presId="urn:microsoft.com/office/officeart/2005/8/layout/vList3"/>
    <dgm:cxn modelId="{74A3FACA-A7E6-4178-A440-6D9D8B199FAA}" type="presOf" srcId="{D01A6545-9BD5-4488-86B2-B1C14F3262D3}" destId="{03F54F71-CD77-436A-BB08-3C25348ED52B}" srcOrd="0" destOrd="0" presId="urn:microsoft.com/office/officeart/2005/8/layout/vList3"/>
    <dgm:cxn modelId="{580542CC-A072-4C06-8B8D-D321EA36C1A2}" type="presOf" srcId="{B61D89F5-C2B3-4871-9917-3B2FDEA6AEE0}" destId="{D7305749-16FA-4F6D-B22D-18CD44D9B612}" srcOrd="0" destOrd="0" presId="urn:microsoft.com/office/officeart/2005/8/layout/vList3"/>
    <dgm:cxn modelId="{B4A8AFEF-A719-46E5-B8D4-2D06A44302BE}" type="presOf" srcId="{822D18E5-42CA-498C-923B-E5308095F368}" destId="{E43C461B-5E79-4110-BB82-7BF5243D5A8A}" srcOrd="0" destOrd="0" presId="urn:microsoft.com/office/officeart/2005/8/layout/vList3"/>
    <dgm:cxn modelId="{F13C0EF5-49C4-4FE8-93E4-A8861C135AEE}" type="presOf" srcId="{6E23011A-CA8C-4EB7-AD16-C2C1CC5A49CD}" destId="{A61DECE8-692A-4E85-AED3-732F5FE4B547}" srcOrd="0" destOrd="0" presId="urn:microsoft.com/office/officeart/2005/8/layout/vList3"/>
    <dgm:cxn modelId="{336EA8FD-11A3-49BB-9340-2C3F7C83DFA0}" srcId="{D01A6545-9BD5-4488-86B2-B1C14F3262D3}" destId="{7DA76DB5-E137-4184-A172-64B2D9E7C5D4}" srcOrd="11" destOrd="0" parTransId="{57AF4E63-21CB-4ECB-B491-C2E239B3428F}" sibTransId="{40D74DD8-75E6-4CAF-BA42-A3CEE2483619}"/>
    <dgm:cxn modelId="{2CE31AF2-1658-45B5-BC8A-CCAE4105A309}" type="presParOf" srcId="{03F54F71-CD77-436A-BB08-3C25348ED52B}" destId="{52698EDC-8CE5-4BBC-AE15-FD148422BCDD}" srcOrd="0" destOrd="0" presId="urn:microsoft.com/office/officeart/2005/8/layout/vList3"/>
    <dgm:cxn modelId="{3DC17348-1077-43A0-AACD-CA89DB053F69}" type="presParOf" srcId="{52698EDC-8CE5-4BBC-AE15-FD148422BCDD}" destId="{00339787-A64B-4A5B-9ECB-5B00E51A5A09}" srcOrd="0" destOrd="0" presId="urn:microsoft.com/office/officeart/2005/8/layout/vList3"/>
    <dgm:cxn modelId="{F64615B0-E202-4E86-A1AE-1BD88F653043}" type="presParOf" srcId="{52698EDC-8CE5-4BBC-AE15-FD148422BCDD}" destId="{618B9A93-1A44-4B17-9234-648FDB57B531}" srcOrd="1" destOrd="0" presId="urn:microsoft.com/office/officeart/2005/8/layout/vList3"/>
    <dgm:cxn modelId="{D3CCBCFF-B54E-480E-99FA-714254357D79}" type="presParOf" srcId="{03F54F71-CD77-436A-BB08-3C25348ED52B}" destId="{5583237D-DA74-4846-9E1A-0BA43406B070}" srcOrd="1" destOrd="0" presId="urn:microsoft.com/office/officeart/2005/8/layout/vList3"/>
    <dgm:cxn modelId="{0E41F0B4-B745-4C9A-B18F-3C624A79C366}" type="presParOf" srcId="{03F54F71-CD77-436A-BB08-3C25348ED52B}" destId="{0D621CEF-899C-47C0-8CEF-FABBCE985986}" srcOrd="2" destOrd="0" presId="urn:microsoft.com/office/officeart/2005/8/layout/vList3"/>
    <dgm:cxn modelId="{6D8E2A0B-B40E-4ED7-929C-77D0B842F081}" type="presParOf" srcId="{0D621CEF-899C-47C0-8CEF-FABBCE985986}" destId="{4F511860-8B08-4071-8E31-7C43E3B3F9CF}" srcOrd="0" destOrd="0" presId="urn:microsoft.com/office/officeart/2005/8/layout/vList3"/>
    <dgm:cxn modelId="{EA447DD3-3A1B-4ACA-B1ED-E0DF203ADBD1}" type="presParOf" srcId="{0D621CEF-899C-47C0-8CEF-FABBCE985986}" destId="{1FC80AC1-8557-4E34-98E4-2BDC25D77B34}" srcOrd="1" destOrd="0" presId="urn:microsoft.com/office/officeart/2005/8/layout/vList3"/>
    <dgm:cxn modelId="{06D1F12C-3AB1-4420-A5E3-18AFCB3E7BDF}" type="presParOf" srcId="{03F54F71-CD77-436A-BB08-3C25348ED52B}" destId="{14C20442-BBCB-4212-B47A-FBFB6526EA1D}" srcOrd="3" destOrd="0" presId="urn:microsoft.com/office/officeart/2005/8/layout/vList3"/>
    <dgm:cxn modelId="{9FA3C98B-FDE5-4E85-9833-118C778C2D1B}" type="presParOf" srcId="{03F54F71-CD77-436A-BB08-3C25348ED52B}" destId="{DB9E684A-A65C-4D75-9F25-AEFB76412C9C}" srcOrd="4" destOrd="0" presId="urn:microsoft.com/office/officeart/2005/8/layout/vList3"/>
    <dgm:cxn modelId="{80BA8F9C-13D4-4F89-9C3C-8370D125BC73}" type="presParOf" srcId="{DB9E684A-A65C-4D75-9F25-AEFB76412C9C}" destId="{A77EA315-E870-461F-907C-40D515595685}" srcOrd="0" destOrd="0" presId="urn:microsoft.com/office/officeart/2005/8/layout/vList3"/>
    <dgm:cxn modelId="{FD2D616A-52C8-49E4-8044-075E08C14FA9}" type="presParOf" srcId="{DB9E684A-A65C-4D75-9F25-AEFB76412C9C}" destId="{D7305749-16FA-4F6D-B22D-18CD44D9B612}" srcOrd="1" destOrd="0" presId="urn:microsoft.com/office/officeart/2005/8/layout/vList3"/>
    <dgm:cxn modelId="{EE7886F3-C219-4AB6-B1F5-15F7A97C19A9}" type="presParOf" srcId="{03F54F71-CD77-436A-BB08-3C25348ED52B}" destId="{2B45910A-9BFE-4F2C-805F-D2C7917BFC13}" srcOrd="5" destOrd="0" presId="urn:microsoft.com/office/officeart/2005/8/layout/vList3"/>
    <dgm:cxn modelId="{D1FE4967-AA7A-40E4-9C82-76D7EDD1FA47}" type="presParOf" srcId="{03F54F71-CD77-436A-BB08-3C25348ED52B}" destId="{33037F61-9374-4FF8-A333-78921E52D69F}" srcOrd="6" destOrd="0" presId="urn:microsoft.com/office/officeart/2005/8/layout/vList3"/>
    <dgm:cxn modelId="{CA40BA5A-73B7-44CB-A48F-F1258552F356}" type="presParOf" srcId="{33037F61-9374-4FF8-A333-78921E52D69F}" destId="{00468B3D-57B3-415F-B3FA-C84CA5E4A633}" srcOrd="0" destOrd="0" presId="urn:microsoft.com/office/officeart/2005/8/layout/vList3"/>
    <dgm:cxn modelId="{9F1AF006-7182-48EF-A16C-9FEF03A3C5BD}" type="presParOf" srcId="{33037F61-9374-4FF8-A333-78921E52D69F}" destId="{961C530B-2937-4F38-958A-98E44F968970}" srcOrd="1" destOrd="0" presId="urn:microsoft.com/office/officeart/2005/8/layout/vList3"/>
    <dgm:cxn modelId="{83289F1F-874A-4F28-B412-B5BFBF2DA6AC}" type="presParOf" srcId="{03F54F71-CD77-436A-BB08-3C25348ED52B}" destId="{22892CB8-6D84-4024-916B-EE61551CDE96}" srcOrd="7" destOrd="0" presId="urn:microsoft.com/office/officeart/2005/8/layout/vList3"/>
    <dgm:cxn modelId="{867BCB24-4231-452A-AFB4-A121EDB5EB7E}" type="presParOf" srcId="{03F54F71-CD77-436A-BB08-3C25348ED52B}" destId="{D197A7FF-6EE3-42AA-A9C3-F3E6DD2D14FB}" srcOrd="8" destOrd="0" presId="urn:microsoft.com/office/officeart/2005/8/layout/vList3"/>
    <dgm:cxn modelId="{248F6662-4813-4C87-8438-51ACCC16FD79}" type="presParOf" srcId="{D197A7FF-6EE3-42AA-A9C3-F3E6DD2D14FB}" destId="{1BC8E878-BFDB-4CE9-88DE-B4FC0A7B9347}" srcOrd="0" destOrd="0" presId="urn:microsoft.com/office/officeart/2005/8/layout/vList3"/>
    <dgm:cxn modelId="{86739E11-A483-4AA0-9675-71BB8F56D17E}" type="presParOf" srcId="{D197A7FF-6EE3-42AA-A9C3-F3E6DD2D14FB}" destId="{26A6C306-F949-4E68-8305-012F2FDC9FB5}" srcOrd="1" destOrd="0" presId="urn:microsoft.com/office/officeart/2005/8/layout/vList3"/>
    <dgm:cxn modelId="{17C58CAD-2753-4A6F-8934-AD15AE2E85BB}" type="presParOf" srcId="{03F54F71-CD77-436A-BB08-3C25348ED52B}" destId="{D9C35B87-7EB7-4AB3-8167-B22D944B2EDA}" srcOrd="9" destOrd="0" presId="urn:microsoft.com/office/officeart/2005/8/layout/vList3"/>
    <dgm:cxn modelId="{45CE516E-CAC9-4BB4-85E3-4A336BC34D81}" type="presParOf" srcId="{03F54F71-CD77-436A-BB08-3C25348ED52B}" destId="{FDB84370-9CDF-4ED9-B02C-33C6DB57C874}" srcOrd="10" destOrd="0" presId="urn:microsoft.com/office/officeart/2005/8/layout/vList3"/>
    <dgm:cxn modelId="{A97A843D-887C-42D8-94FC-C3345A438112}" type="presParOf" srcId="{FDB84370-9CDF-4ED9-B02C-33C6DB57C874}" destId="{A3B6EB1B-F92B-4200-B49D-BBE80F40A2C6}" srcOrd="0" destOrd="0" presId="urn:microsoft.com/office/officeart/2005/8/layout/vList3"/>
    <dgm:cxn modelId="{BD6FC44C-14E5-4A33-8CE0-811A422A399E}" type="presParOf" srcId="{FDB84370-9CDF-4ED9-B02C-33C6DB57C874}" destId="{A61DECE8-692A-4E85-AED3-732F5FE4B547}" srcOrd="1" destOrd="0" presId="urn:microsoft.com/office/officeart/2005/8/layout/vList3"/>
    <dgm:cxn modelId="{B2260EF6-6BC0-40D9-90F8-63C8F69C401D}" type="presParOf" srcId="{03F54F71-CD77-436A-BB08-3C25348ED52B}" destId="{EF6CC8DC-FA45-4EFC-99C1-913142A8B039}" srcOrd="11" destOrd="0" presId="urn:microsoft.com/office/officeart/2005/8/layout/vList3"/>
    <dgm:cxn modelId="{DBC3F779-3C54-4D8B-B624-8BF4874C7E02}" type="presParOf" srcId="{03F54F71-CD77-436A-BB08-3C25348ED52B}" destId="{B27EB1B6-98A0-4039-975D-CE337DAED295}" srcOrd="12" destOrd="0" presId="urn:microsoft.com/office/officeart/2005/8/layout/vList3"/>
    <dgm:cxn modelId="{709C84A0-3DB1-4A81-A4EF-29A90C03A5D2}" type="presParOf" srcId="{B27EB1B6-98A0-4039-975D-CE337DAED295}" destId="{84080F92-9871-4225-A29F-88711A569355}" srcOrd="0" destOrd="0" presId="urn:microsoft.com/office/officeart/2005/8/layout/vList3"/>
    <dgm:cxn modelId="{BFD9FA84-4FA8-4A64-8213-C735B80FAE8D}" type="presParOf" srcId="{B27EB1B6-98A0-4039-975D-CE337DAED295}" destId="{33E554A8-4F2D-4F14-B371-D2E3E2B9D8A6}" srcOrd="1" destOrd="0" presId="urn:microsoft.com/office/officeart/2005/8/layout/vList3"/>
    <dgm:cxn modelId="{648DE51B-2141-42B3-866B-A4C8E3E04224}" type="presParOf" srcId="{03F54F71-CD77-436A-BB08-3C25348ED52B}" destId="{592BAF4E-5F72-455E-84E5-96048BD40CCF}" srcOrd="13" destOrd="0" presId="urn:microsoft.com/office/officeart/2005/8/layout/vList3"/>
    <dgm:cxn modelId="{DAC23341-BF1E-4388-9099-70EE818DDB7C}" type="presParOf" srcId="{03F54F71-CD77-436A-BB08-3C25348ED52B}" destId="{20EAD2BA-4433-4085-B967-2B86CC6FA7AF}" srcOrd="14" destOrd="0" presId="urn:microsoft.com/office/officeart/2005/8/layout/vList3"/>
    <dgm:cxn modelId="{03A2BA1B-5C2C-476D-BF67-5AAB9B5DECAB}" type="presParOf" srcId="{20EAD2BA-4433-4085-B967-2B86CC6FA7AF}" destId="{0B9DBFCB-55C5-4D8B-B7AC-905C5C7843D4}" srcOrd="0" destOrd="0" presId="urn:microsoft.com/office/officeart/2005/8/layout/vList3"/>
    <dgm:cxn modelId="{EF46FD67-3BD9-4D7E-8A39-A74634B718ED}" type="presParOf" srcId="{20EAD2BA-4433-4085-B967-2B86CC6FA7AF}" destId="{F40BEB4E-246B-4853-8A82-BA95B9691910}" srcOrd="1" destOrd="0" presId="urn:microsoft.com/office/officeart/2005/8/layout/vList3"/>
    <dgm:cxn modelId="{CB18BC9D-6F1C-4ECC-B216-1DB6180B3AAF}" type="presParOf" srcId="{03F54F71-CD77-436A-BB08-3C25348ED52B}" destId="{66E02C9D-4BCB-49C6-A0F8-ADEFDDBCECF3}" srcOrd="15" destOrd="0" presId="urn:microsoft.com/office/officeart/2005/8/layout/vList3"/>
    <dgm:cxn modelId="{443044AC-E214-43B4-A5AA-77A77DD1CDF4}" type="presParOf" srcId="{03F54F71-CD77-436A-BB08-3C25348ED52B}" destId="{46369697-DBCC-437A-A02B-74B3926E1D48}" srcOrd="16" destOrd="0" presId="urn:microsoft.com/office/officeart/2005/8/layout/vList3"/>
    <dgm:cxn modelId="{3F383251-5F56-42F5-B25B-15A4B5712F6F}" type="presParOf" srcId="{46369697-DBCC-437A-A02B-74B3926E1D48}" destId="{0FDD14BA-67BF-4C55-B1E7-FC5A0B4B1524}" srcOrd="0" destOrd="0" presId="urn:microsoft.com/office/officeart/2005/8/layout/vList3"/>
    <dgm:cxn modelId="{E68A1A12-51FF-4801-A989-C1CE66281530}" type="presParOf" srcId="{46369697-DBCC-437A-A02B-74B3926E1D48}" destId="{FC24EC9D-D30A-473E-BD65-BFBCD8E0582F}" srcOrd="1" destOrd="0" presId="urn:microsoft.com/office/officeart/2005/8/layout/vList3"/>
    <dgm:cxn modelId="{7A4165B6-AF52-46C3-B4B8-8A45E0B0A416}" type="presParOf" srcId="{03F54F71-CD77-436A-BB08-3C25348ED52B}" destId="{F31FF2E5-87EC-47B3-BD6E-4B39BD4B5ED6}" srcOrd="17" destOrd="0" presId="urn:microsoft.com/office/officeart/2005/8/layout/vList3"/>
    <dgm:cxn modelId="{4BF53159-1DE3-4104-87B6-0EC1F679F43E}" type="presParOf" srcId="{03F54F71-CD77-436A-BB08-3C25348ED52B}" destId="{0DFA2ED5-EFF4-419E-8D9D-0F5BD9FCB01F}" srcOrd="18" destOrd="0" presId="urn:microsoft.com/office/officeart/2005/8/layout/vList3"/>
    <dgm:cxn modelId="{48F817DA-1184-43DD-AC01-132BD78807ED}" type="presParOf" srcId="{0DFA2ED5-EFF4-419E-8D9D-0F5BD9FCB01F}" destId="{A270D875-858D-447D-95CB-08111B3A2F98}" srcOrd="0" destOrd="0" presId="urn:microsoft.com/office/officeart/2005/8/layout/vList3"/>
    <dgm:cxn modelId="{CCA06108-09E6-418A-A218-A8A9EFAB5530}" type="presParOf" srcId="{0DFA2ED5-EFF4-419E-8D9D-0F5BD9FCB01F}" destId="{30B204F4-7185-4CE2-BBC4-A6240E465985}" srcOrd="1" destOrd="0" presId="urn:microsoft.com/office/officeart/2005/8/layout/vList3"/>
    <dgm:cxn modelId="{C576AE33-0C0D-4C21-A1C2-F9D4A6EA9DA3}" type="presParOf" srcId="{03F54F71-CD77-436A-BB08-3C25348ED52B}" destId="{C5B4E284-4A24-4BA4-AF7B-7F4E97287868}" srcOrd="19" destOrd="0" presId="urn:microsoft.com/office/officeart/2005/8/layout/vList3"/>
    <dgm:cxn modelId="{45F4EE9A-6DBE-41DF-8686-0D3CF0C2B9D0}" type="presParOf" srcId="{03F54F71-CD77-436A-BB08-3C25348ED52B}" destId="{EF53B57F-46A4-4C26-8D40-D1024F818BA2}" srcOrd="20" destOrd="0" presId="urn:microsoft.com/office/officeart/2005/8/layout/vList3"/>
    <dgm:cxn modelId="{6BC39849-7611-4C7D-9541-40C3AA13B562}" type="presParOf" srcId="{EF53B57F-46A4-4C26-8D40-D1024F818BA2}" destId="{BA5EEBE5-F7AB-4AE6-94FD-9F4A1DFDDD7D}" srcOrd="0" destOrd="0" presId="urn:microsoft.com/office/officeart/2005/8/layout/vList3"/>
    <dgm:cxn modelId="{E309B73E-3A5E-4EC4-A72E-7801986F278E}" type="presParOf" srcId="{EF53B57F-46A4-4C26-8D40-D1024F818BA2}" destId="{616737AF-ACF1-49B6-ABEC-36D85244D600}" srcOrd="1" destOrd="0" presId="urn:microsoft.com/office/officeart/2005/8/layout/vList3"/>
    <dgm:cxn modelId="{59E6D007-0157-48AC-BCBC-DDD50992FE26}" type="presParOf" srcId="{03F54F71-CD77-436A-BB08-3C25348ED52B}" destId="{3689AAEC-C3B4-4705-AA87-1664EB3B58F9}" srcOrd="21" destOrd="0" presId="urn:microsoft.com/office/officeart/2005/8/layout/vList3"/>
    <dgm:cxn modelId="{DC4FF416-A50D-4D21-90E6-6714DC80B326}" type="presParOf" srcId="{03F54F71-CD77-436A-BB08-3C25348ED52B}" destId="{A7B83167-4395-4B41-85FB-A15B3B25774A}" srcOrd="22" destOrd="0" presId="urn:microsoft.com/office/officeart/2005/8/layout/vList3"/>
    <dgm:cxn modelId="{82D9767D-D366-461A-B405-19BC180CC3B9}" type="presParOf" srcId="{A7B83167-4395-4B41-85FB-A15B3B25774A}" destId="{EBE98AB2-957F-4FB9-AE43-963B380D9848}" srcOrd="0" destOrd="0" presId="urn:microsoft.com/office/officeart/2005/8/layout/vList3"/>
    <dgm:cxn modelId="{3B5BCE59-C14E-4702-A594-F126AE160C9D}" type="presParOf" srcId="{A7B83167-4395-4B41-85FB-A15B3B25774A}" destId="{BDED9F30-AD15-4C01-B954-6B59417446B3}" srcOrd="1" destOrd="0" presId="urn:microsoft.com/office/officeart/2005/8/layout/vList3"/>
    <dgm:cxn modelId="{BD8CE987-BAB2-4E14-9B5D-2FD5F316CEEF}" type="presParOf" srcId="{03F54F71-CD77-436A-BB08-3C25348ED52B}" destId="{B4F72C27-B9EC-4389-9C3C-881ED5DF2F34}" srcOrd="23" destOrd="0" presId="urn:microsoft.com/office/officeart/2005/8/layout/vList3"/>
    <dgm:cxn modelId="{59A5854E-E46E-4636-9397-FFDC43B45C68}" type="presParOf" srcId="{03F54F71-CD77-436A-BB08-3C25348ED52B}" destId="{2B62B490-B80F-45BA-9EFA-276042EFEA0E}" srcOrd="24" destOrd="0" presId="urn:microsoft.com/office/officeart/2005/8/layout/vList3"/>
    <dgm:cxn modelId="{7D0AED4A-2245-4FEA-BB75-E4FF9EB745FB}" type="presParOf" srcId="{2B62B490-B80F-45BA-9EFA-276042EFEA0E}" destId="{1AB22519-7F0F-47D7-A7EE-43EE8E893F0D}" srcOrd="0" destOrd="0" presId="urn:microsoft.com/office/officeart/2005/8/layout/vList3"/>
    <dgm:cxn modelId="{CBA32AF9-C55F-48DB-896C-FF3BBD2F7483}" type="presParOf" srcId="{2B62B490-B80F-45BA-9EFA-276042EFEA0E}" destId="{22E7D6D5-EAC3-4C26-8557-84CE4597E99B}" srcOrd="1" destOrd="0" presId="urn:microsoft.com/office/officeart/2005/8/layout/vList3"/>
    <dgm:cxn modelId="{2D7B7D45-5B40-4462-8B2D-E686033D3015}" type="presParOf" srcId="{03F54F71-CD77-436A-BB08-3C25348ED52B}" destId="{2149F006-37F4-4A11-B723-E089E6F191D7}" srcOrd="25" destOrd="0" presId="urn:microsoft.com/office/officeart/2005/8/layout/vList3"/>
    <dgm:cxn modelId="{E07127F6-DFA6-42A3-876F-9C3E4A4696B5}" type="presParOf" srcId="{03F54F71-CD77-436A-BB08-3C25348ED52B}" destId="{CB035F7E-DD98-4103-94AB-15EC91940E34}" srcOrd="26" destOrd="0" presId="urn:microsoft.com/office/officeart/2005/8/layout/vList3"/>
    <dgm:cxn modelId="{8FCD9C9E-98C2-4362-A507-F7E5DCC0177B}" type="presParOf" srcId="{CB035F7E-DD98-4103-94AB-15EC91940E34}" destId="{2230C6F0-B342-4AC8-8F6D-F1D52CB14CBA}" srcOrd="0" destOrd="0" presId="urn:microsoft.com/office/officeart/2005/8/layout/vList3"/>
    <dgm:cxn modelId="{1FADA414-B34A-4ACB-93A4-8FB89A1388DE}" type="presParOf" srcId="{CB035F7E-DD98-4103-94AB-15EC91940E34}" destId="{E43C461B-5E79-4110-BB82-7BF5243D5A8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A8A8E46-8EF4-4392-B6A9-8D801BDE3A3F}" type="doc">
      <dgm:prSet loTypeId="urn:microsoft.com/office/officeart/2005/8/layout/hierarchy3" loCatId="list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GB"/>
        </a:p>
      </dgm:t>
    </dgm:pt>
    <dgm:pt modelId="{C0172508-DF87-4535-ADDF-2CF97D7F9E39}">
      <dgm:prSet phldrT="[Text]"/>
      <dgm:spPr/>
      <dgm:t>
        <a:bodyPr/>
        <a:lstStyle/>
        <a:p>
          <a:r>
            <a:rPr lang="en-GB" dirty="0" err="1"/>
            <a:t>Rendel</a:t>
          </a:r>
          <a:r>
            <a:rPr lang="hu-HU" dirty="0"/>
            <a:t>é</a:t>
          </a:r>
          <a:r>
            <a:rPr lang="en-GB" dirty="0"/>
            <a:t>s lead</a:t>
          </a:r>
          <a:r>
            <a:rPr lang="hu-HU" dirty="0"/>
            <a:t>á</a:t>
          </a:r>
          <a:r>
            <a:rPr lang="en-GB" dirty="0" err="1"/>
            <a:t>sa</a:t>
          </a:r>
          <a:endParaRPr lang="en-GB" dirty="0"/>
        </a:p>
      </dgm:t>
    </dgm:pt>
    <dgm:pt modelId="{E833D29F-0E4F-4FBA-A75E-18E9E1D61DC4}" type="parTrans" cxnId="{2535D4EB-786F-4526-9E11-3627F2D5EEAD}">
      <dgm:prSet/>
      <dgm:spPr/>
      <dgm:t>
        <a:bodyPr/>
        <a:lstStyle/>
        <a:p>
          <a:endParaRPr lang="en-GB"/>
        </a:p>
      </dgm:t>
    </dgm:pt>
    <dgm:pt modelId="{51EAF10E-D726-4777-B365-E2FFEA3715B4}" type="sibTrans" cxnId="{2535D4EB-786F-4526-9E11-3627F2D5EEAD}">
      <dgm:prSet/>
      <dgm:spPr/>
      <dgm:t>
        <a:bodyPr/>
        <a:lstStyle/>
        <a:p>
          <a:endParaRPr lang="en-GB"/>
        </a:p>
      </dgm:t>
    </dgm:pt>
    <dgm:pt modelId="{5E3E4E5A-B8D6-4E95-8FAB-1C71F1E7B4DF}" type="pres">
      <dgm:prSet presAssocID="{4A8A8E46-8EF4-4392-B6A9-8D801BDE3A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F35F774-7211-4EB0-9DFD-C6A706FF00D4}" type="pres">
      <dgm:prSet presAssocID="{C0172508-DF87-4535-ADDF-2CF97D7F9E39}" presName="root" presStyleCnt="0"/>
      <dgm:spPr/>
    </dgm:pt>
    <dgm:pt modelId="{35AE6F3F-096B-476B-B5E7-47542C9A5966}" type="pres">
      <dgm:prSet presAssocID="{C0172508-DF87-4535-ADDF-2CF97D7F9E39}" presName="rootComposite" presStyleCnt="0"/>
      <dgm:spPr/>
    </dgm:pt>
    <dgm:pt modelId="{B0924F3A-1917-47B6-A815-C42966690490}" type="pres">
      <dgm:prSet presAssocID="{C0172508-DF87-4535-ADDF-2CF97D7F9E39}" presName="rootText" presStyleLbl="node1" presStyleIdx="0" presStyleCnt="1" custScaleX="228158" custLinFactNeighborX="6570" custLinFactNeighborY="73"/>
      <dgm:spPr/>
    </dgm:pt>
    <dgm:pt modelId="{50213CB9-8300-4D8D-A77C-FCC58B08563F}" type="pres">
      <dgm:prSet presAssocID="{C0172508-DF87-4535-ADDF-2CF97D7F9E39}" presName="rootConnector" presStyleLbl="node1" presStyleIdx="0" presStyleCnt="1"/>
      <dgm:spPr/>
    </dgm:pt>
    <dgm:pt modelId="{9085FCA9-519A-492B-8C06-FC5430AB4F5F}" type="pres">
      <dgm:prSet presAssocID="{C0172508-DF87-4535-ADDF-2CF97D7F9E39}" presName="childShape" presStyleCnt="0"/>
      <dgm:spPr/>
    </dgm:pt>
  </dgm:ptLst>
  <dgm:cxnLst>
    <dgm:cxn modelId="{693E210B-2105-4544-AE8F-9A9BAA999298}" type="presOf" srcId="{4A8A8E46-8EF4-4392-B6A9-8D801BDE3A3F}" destId="{5E3E4E5A-B8D6-4E95-8FAB-1C71F1E7B4DF}" srcOrd="0" destOrd="0" presId="urn:microsoft.com/office/officeart/2005/8/layout/hierarchy3"/>
    <dgm:cxn modelId="{29FB03A6-9E0A-4407-863A-B8C3A67241CF}" type="presOf" srcId="{C0172508-DF87-4535-ADDF-2CF97D7F9E39}" destId="{50213CB9-8300-4D8D-A77C-FCC58B08563F}" srcOrd="1" destOrd="0" presId="urn:microsoft.com/office/officeart/2005/8/layout/hierarchy3"/>
    <dgm:cxn modelId="{D48481EA-E954-4D80-A009-48F4FDDEE9E0}" type="presOf" srcId="{C0172508-DF87-4535-ADDF-2CF97D7F9E39}" destId="{B0924F3A-1917-47B6-A815-C42966690490}" srcOrd="0" destOrd="0" presId="urn:microsoft.com/office/officeart/2005/8/layout/hierarchy3"/>
    <dgm:cxn modelId="{2535D4EB-786F-4526-9E11-3627F2D5EEAD}" srcId="{4A8A8E46-8EF4-4392-B6A9-8D801BDE3A3F}" destId="{C0172508-DF87-4535-ADDF-2CF97D7F9E39}" srcOrd="0" destOrd="0" parTransId="{E833D29F-0E4F-4FBA-A75E-18E9E1D61DC4}" sibTransId="{51EAF10E-D726-4777-B365-E2FFEA3715B4}"/>
    <dgm:cxn modelId="{AEBB6CD5-19B5-439A-9924-8F5D02693F14}" type="presParOf" srcId="{5E3E4E5A-B8D6-4E95-8FAB-1C71F1E7B4DF}" destId="{6F35F774-7211-4EB0-9DFD-C6A706FF00D4}" srcOrd="0" destOrd="0" presId="urn:microsoft.com/office/officeart/2005/8/layout/hierarchy3"/>
    <dgm:cxn modelId="{2854E790-689E-47C5-8C9F-8CD35BDB2036}" type="presParOf" srcId="{6F35F774-7211-4EB0-9DFD-C6A706FF00D4}" destId="{35AE6F3F-096B-476B-B5E7-47542C9A5966}" srcOrd="0" destOrd="0" presId="urn:microsoft.com/office/officeart/2005/8/layout/hierarchy3"/>
    <dgm:cxn modelId="{3CB28623-73EA-41C7-90BD-137CBCD36A56}" type="presParOf" srcId="{35AE6F3F-096B-476B-B5E7-47542C9A5966}" destId="{B0924F3A-1917-47B6-A815-C42966690490}" srcOrd="0" destOrd="0" presId="urn:microsoft.com/office/officeart/2005/8/layout/hierarchy3"/>
    <dgm:cxn modelId="{0AFF25AD-DD79-4509-B4AE-4F127085B956}" type="presParOf" srcId="{35AE6F3F-096B-476B-B5E7-47542C9A5966}" destId="{50213CB9-8300-4D8D-A77C-FCC58B08563F}" srcOrd="1" destOrd="0" presId="urn:microsoft.com/office/officeart/2005/8/layout/hierarchy3"/>
    <dgm:cxn modelId="{9D7EEE9D-4390-4B12-8FB3-F4F6E3549D0C}" type="presParOf" srcId="{6F35F774-7211-4EB0-9DFD-C6A706FF00D4}" destId="{9085FCA9-519A-492B-8C06-FC5430AB4F5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D1C9DAA-6210-4F6F-A9A4-42A9392B9F0F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809214-B6D3-406E-8B07-C794902A8653}">
      <dgm:prSet phldrT="[Text]"/>
      <dgm:spPr/>
      <dgm:t>
        <a:bodyPr/>
        <a:lstStyle/>
        <a:p>
          <a:r>
            <a:rPr lang="en-GB" dirty="0"/>
            <a:t>.</a:t>
          </a:r>
        </a:p>
      </dgm:t>
    </dgm:pt>
    <dgm:pt modelId="{5069D834-2DE0-47AD-9300-0B4C2B1797EC}" type="parTrans" cxnId="{B7636CDF-6EAB-488F-9FD3-141E3E9B08F0}">
      <dgm:prSet/>
      <dgm:spPr/>
      <dgm:t>
        <a:bodyPr/>
        <a:lstStyle/>
        <a:p>
          <a:endParaRPr lang="en-GB"/>
        </a:p>
      </dgm:t>
    </dgm:pt>
    <dgm:pt modelId="{6CF39AD6-D040-4DE3-9B06-E102AFB23B97}" type="sibTrans" cxnId="{B7636CDF-6EAB-488F-9FD3-141E3E9B08F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GB"/>
        </a:p>
      </dgm:t>
    </dgm:pt>
    <dgm:pt modelId="{A6B77C4D-8091-470F-9D34-9DEE1765557C}">
      <dgm:prSet phldrT="[Text]"/>
      <dgm:spPr/>
      <dgm:t>
        <a:bodyPr/>
        <a:lstStyle/>
        <a:p>
          <a:endParaRPr lang="en-GB" dirty="0"/>
        </a:p>
      </dgm:t>
    </dgm:pt>
    <dgm:pt modelId="{E9087D5B-1B15-4819-B843-D2015D7902D6}" type="parTrans" cxnId="{9A0A79A3-5759-4525-9711-AEBD3FDCB60C}">
      <dgm:prSet/>
      <dgm:spPr/>
      <dgm:t>
        <a:bodyPr/>
        <a:lstStyle/>
        <a:p>
          <a:endParaRPr lang="en-GB"/>
        </a:p>
      </dgm:t>
    </dgm:pt>
    <dgm:pt modelId="{B03F4ED7-A608-4B68-9D41-343AB8AE9CDB}" type="sibTrans" cxnId="{9A0A79A3-5759-4525-9711-AEBD3FDCB60C}">
      <dgm:prSet/>
      <dgm:spPr/>
      <dgm:t>
        <a:bodyPr/>
        <a:lstStyle/>
        <a:p>
          <a:endParaRPr lang="en-GB"/>
        </a:p>
      </dgm:t>
    </dgm:pt>
    <dgm:pt modelId="{F983310C-D7A3-44E6-B15F-3C15FBBF317C}">
      <dgm:prSet phldrT="[Text]"/>
      <dgm:spPr/>
      <dgm:t>
        <a:bodyPr/>
        <a:lstStyle/>
        <a:p>
          <a:endParaRPr lang="en-GB" dirty="0"/>
        </a:p>
      </dgm:t>
    </dgm:pt>
    <dgm:pt modelId="{8210E392-96B9-4884-B570-0280B50F734B}" type="parTrans" cxnId="{C45A0936-80A8-4D1E-A7D4-A7F0281627E0}">
      <dgm:prSet/>
      <dgm:spPr/>
      <dgm:t>
        <a:bodyPr/>
        <a:lstStyle/>
        <a:p>
          <a:endParaRPr lang="en-GB"/>
        </a:p>
      </dgm:t>
    </dgm:pt>
    <dgm:pt modelId="{FC226818-FC3D-48ED-B19C-EA9DEE503A76}" type="sibTrans" cxnId="{C45A0936-80A8-4D1E-A7D4-A7F0281627E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n-GB"/>
        </a:p>
      </dgm:t>
    </dgm:pt>
    <dgm:pt modelId="{A056FCCD-EA2E-4478-82B0-A94C4E12FC64}" type="pres">
      <dgm:prSet presAssocID="{BD1C9DAA-6210-4F6F-A9A4-42A9392B9F0F}" presName="Name0" presStyleCnt="0">
        <dgm:presLayoutVars>
          <dgm:chMax val="8"/>
          <dgm:chPref val="8"/>
          <dgm:dir/>
        </dgm:presLayoutVars>
      </dgm:prSet>
      <dgm:spPr/>
    </dgm:pt>
    <dgm:pt modelId="{9509672C-BB77-4954-8724-35AC2E8F7D52}" type="pres">
      <dgm:prSet presAssocID="{17809214-B6D3-406E-8B07-C794902A8653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8650A8C-2CD0-4530-87E3-36E0123B73F5}" type="pres">
      <dgm:prSet presAssocID="{17809214-B6D3-406E-8B07-C794902A8653}" presName="image_accent_1" presStyleCnt="0"/>
      <dgm:spPr/>
    </dgm:pt>
    <dgm:pt modelId="{14F4CB58-50C4-41E1-9C81-F896DA68AFFA}" type="pres">
      <dgm:prSet presAssocID="{17809214-B6D3-406E-8B07-C794902A8653}" presName="imageAccentRepeatNode" presStyleLbl="alignNode1" presStyleIdx="0" presStyleCnt="6" custFlipVert="1" custFlipHor="1" custScaleX="14829" custScaleY="27178" custLinFactNeighborX="-71011" custLinFactNeighborY="-76742"/>
      <dgm:spPr/>
    </dgm:pt>
    <dgm:pt modelId="{32A76452-84C0-488F-A944-10B2A2C79241}" type="pres">
      <dgm:prSet presAssocID="{17809214-B6D3-406E-8B07-C794902A8653}" presName="accent_1" presStyleLbl="alignNode1" presStyleIdx="1" presStyleCnt="6" custLinFactX="-128762" custLinFactY="9071" custLinFactNeighborX="-200000" custLinFactNeighborY="100000"/>
      <dgm:spPr/>
    </dgm:pt>
    <dgm:pt modelId="{871013A4-AB27-482C-B7C8-D0DC00A38C69}" type="pres">
      <dgm:prSet presAssocID="{6CF39AD6-D040-4DE3-9B06-E102AFB23B97}" presName="image_1" presStyleCnt="0"/>
      <dgm:spPr/>
    </dgm:pt>
    <dgm:pt modelId="{35A2D50A-D433-4DCB-BCB2-F9D49270064B}" type="pres">
      <dgm:prSet presAssocID="{6CF39AD6-D040-4DE3-9B06-E102AFB23B97}" presName="imageRepeatNode" presStyleLbl="fgImgPlace1" presStyleIdx="0" presStyleCnt="3" custScaleX="115056" custScaleY="113808" custLinFactNeighborX="-46268" custLinFactNeighborY="-61224"/>
      <dgm:spPr/>
    </dgm:pt>
    <dgm:pt modelId="{63E91271-DAE6-4B72-957F-7A6A7AFC5985}" type="pres">
      <dgm:prSet presAssocID="{A6B77C4D-8091-470F-9D34-9DEE1765557C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5520170-6308-4BE1-B36A-79C9438F661C}" type="pres">
      <dgm:prSet presAssocID="{A6B77C4D-8091-470F-9D34-9DEE1765557C}" presName="image_accent_2" presStyleCnt="0"/>
      <dgm:spPr/>
    </dgm:pt>
    <dgm:pt modelId="{A256A7C1-EE79-4371-84F3-5CAA747840BE}" type="pres">
      <dgm:prSet presAssocID="{A6B77C4D-8091-470F-9D34-9DEE1765557C}" presName="imageAccentRepeatNode" presStyleLbl="alignNode1" presStyleIdx="2" presStyleCnt="6" custFlipVert="0" custFlipHor="0" custScaleX="17396" custScaleY="17400" custLinFactX="-60376" custLinFactNeighborX="-100000" custLinFactNeighborY="11763"/>
      <dgm:spPr/>
    </dgm:pt>
    <dgm:pt modelId="{39832D6B-F3A4-4030-8F3D-A591412FBCBC}" type="pres">
      <dgm:prSet presAssocID="{B03F4ED7-A608-4B68-9D41-343AB8AE9CDB}" presName="image_2" presStyleCnt="0"/>
      <dgm:spPr/>
    </dgm:pt>
    <dgm:pt modelId="{D6DD2885-5DD6-4CE8-9479-8EFA4FBD54EE}" type="pres">
      <dgm:prSet presAssocID="{B03F4ED7-A608-4B68-9D41-343AB8AE9CDB}" presName="imageRepeatNode" presStyleLbl="fgImgPlace1" presStyleIdx="1" presStyleCnt="3" custScaleX="15376" custScaleY="14472" custLinFactX="-83004" custLinFactNeighborX="-100000" custLinFactNeighborY="11554"/>
      <dgm:spPr/>
    </dgm:pt>
    <dgm:pt modelId="{46A0F116-6B64-45CB-885C-4313BC7160CF}" type="pres">
      <dgm:prSet presAssocID="{F983310C-D7A3-44E6-B15F-3C15FBBF317C}" presName="image_accent_3" presStyleCnt="0"/>
      <dgm:spPr/>
    </dgm:pt>
    <dgm:pt modelId="{ACACEA3A-6D08-4DE4-B6D7-A6103B76D9A6}" type="pres">
      <dgm:prSet presAssocID="{F983310C-D7A3-44E6-B15F-3C15FBBF317C}" presName="imageAccentRepeatNode" presStyleLbl="alignNode1" presStyleIdx="3" presStyleCnt="6" custFlipVert="1" custFlipHor="0" custScaleX="13573" custScaleY="13568" custLinFactX="-6264" custLinFactY="7050" custLinFactNeighborX="-100000" custLinFactNeighborY="100000"/>
      <dgm:spPr/>
    </dgm:pt>
    <dgm:pt modelId="{50CE6738-0575-4103-B2AB-354CBAE93E6F}" type="pres">
      <dgm:prSet presAssocID="{F983310C-D7A3-44E6-B15F-3C15FBBF317C}" presName="parent_text_3" presStyleLbl="revTx" presStyleIdx="2" presStyleCnt="3" custScaleX="84321" custScaleY="82441" custLinFactX="-62040" custLinFactNeighborX="-100000" custLinFactNeighborY="-18306">
        <dgm:presLayoutVars>
          <dgm:chMax val="0"/>
          <dgm:chPref val="0"/>
          <dgm:bulletEnabled val="1"/>
        </dgm:presLayoutVars>
      </dgm:prSet>
      <dgm:spPr/>
    </dgm:pt>
    <dgm:pt modelId="{8819BC68-0B46-4707-BA84-DFDB35114523}" type="pres">
      <dgm:prSet presAssocID="{F983310C-D7A3-44E6-B15F-3C15FBBF317C}" presName="accent_2" presStyleLbl="alignNode1" presStyleIdx="4" presStyleCnt="6" custScaleX="23260" custScaleY="20221" custLinFactX="-200000" custLinFactY="204515" custLinFactNeighborX="-272985" custLinFactNeighborY="300000"/>
      <dgm:spPr/>
    </dgm:pt>
    <dgm:pt modelId="{9D83E99D-6F28-479D-9EF8-57DCA4D34FD3}" type="pres">
      <dgm:prSet presAssocID="{F983310C-D7A3-44E6-B15F-3C15FBBF317C}" presName="accent_3" presStyleLbl="alignNode1" presStyleIdx="5" presStyleCnt="6" custFlipVert="1" custFlipHor="1" custScaleX="55183" custScaleY="55247" custLinFactX="-347276" custLinFactY="-73086" custLinFactNeighborX="-400000" custLinFactNeighborY="-100000"/>
      <dgm:spPr/>
    </dgm:pt>
    <dgm:pt modelId="{BD4CF313-E24B-4EAE-A0BC-2766FF4FA8EE}" type="pres">
      <dgm:prSet presAssocID="{FC226818-FC3D-48ED-B19C-EA9DEE503A76}" presName="image_3" presStyleCnt="0"/>
      <dgm:spPr/>
    </dgm:pt>
    <dgm:pt modelId="{65415D49-8958-4679-84D4-7E7B9C8CF8D5}" type="pres">
      <dgm:prSet presAssocID="{FC226818-FC3D-48ED-B19C-EA9DEE503A76}" presName="imageRepeatNode" presStyleLbl="fgImgPlace1" presStyleIdx="2" presStyleCnt="3" custScaleX="178447" custScaleY="182805" custLinFactNeighborX="60507" custLinFactNeighborY="26545"/>
      <dgm:spPr/>
    </dgm:pt>
  </dgm:ptLst>
  <dgm:cxnLst>
    <dgm:cxn modelId="{3B07E92D-0A99-42D6-950F-D29008266CA1}" type="presOf" srcId="{17809214-B6D3-406E-8B07-C794902A8653}" destId="{9509672C-BB77-4954-8724-35AC2E8F7D52}" srcOrd="0" destOrd="0" presId="urn:microsoft.com/office/officeart/2008/layout/BubblePictureList"/>
    <dgm:cxn modelId="{C45A0936-80A8-4D1E-A7D4-A7F0281627E0}" srcId="{BD1C9DAA-6210-4F6F-A9A4-42A9392B9F0F}" destId="{F983310C-D7A3-44E6-B15F-3C15FBBF317C}" srcOrd="2" destOrd="0" parTransId="{8210E392-96B9-4884-B570-0280B50F734B}" sibTransId="{FC226818-FC3D-48ED-B19C-EA9DEE503A76}"/>
    <dgm:cxn modelId="{18971C40-58A1-4235-9CEB-BF9625780CD3}" type="presOf" srcId="{6CF39AD6-D040-4DE3-9B06-E102AFB23B97}" destId="{35A2D50A-D433-4DCB-BCB2-F9D49270064B}" srcOrd="0" destOrd="0" presId="urn:microsoft.com/office/officeart/2008/layout/BubblePictureList"/>
    <dgm:cxn modelId="{42A29B49-0296-42D3-9A24-0402180409CB}" type="presOf" srcId="{FC226818-FC3D-48ED-B19C-EA9DEE503A76}" destId="{65415D49-8958-4679-84D4-7E7B9C8CF8D5}" srcOrd="0" destOrd="0" presId="urn:microsoft.com/office/officeart/2008/layout/BubblePictureList"/>
    <dgm:cxn modelId="{0A6A9B6A-3781-4D70-A344-B322590C6A83}" type="presOf" srcId="{F983310C-D7A3-44E6-B15F-3C15FBBF317C}" destId="{50CE6738-0575-4103-B2AB-354CBAE93E6F}" srcOrd="0" destOrd="0" presId="urn:microsoft.com/office/officeart/2008/layout/BubblePictureList"/>
    <dgm:cxn modelId="{3405B99B-8145-4D91-A09B-D0C9BCF96136}" type="presOf" srcId="{B03F4ED7-A608-4B68-9D41-343AB8AE9CDB}" destId="{D6DD2885-5DD6-4CE8-9479-8EFA4FBD54EE}" srcOrd="0" destOrd="0" presId="urn:microsoft.com/office/officeart/2008/layout/BubblePictureList"/>
    <dgm:cxn modelId="{9A0A79A3-5759-4525-9711-AEBD3FDCB60C}" srcId="{BD1C9DAA-6210-4F6F-A9A4-42A9392B9F0F}" destId="{A6B77C4D-8091-470F-9D34-9DEE1765557C}" srcOrd="1" destOrd="0" parTransId="{E9087D5B-1B15-4819-B843-D2015D7902D6}" sibTransId="{B03F4ED7-A608-4B68-9D41-343AB8AE9CDB}"/>
    <dgm:cxn modelId="{4C2201CF-B9FA-44F4-9DC6-76259AC6067D}" type="presOf" srcId="{BD1C9DAA-6210-4F6F-A9A4-42A9392B9F0F}" destId="{A056FCCD-EA2E-4478-82B0-A94C4E12FC64}" srcOrd="0" destOrd="0" presId="urn:microsoft.com/office/officeart/2008/layout/BubblePictureList"/>
    <dgm:cxn modelId="{B7636CDF-6EAB-488F-9FD3-141E3E9B08F0}" srcId="{BD1C9DAA-6210-4F6F-A9A4-42A9392B9F0F}" destId="{17809214-B6D3-406E-8B07-C794902A8653}" srcOrd="0" destOrd="0" parTransId="{5069D834-2DE0-47AD-9300-0B4C2B1797EC}" sibTransId="{6CF39AD6-D040-4DE3-9B06-E102AFB23B97}"/>
    <dgm:cxn modelId="{B45D42ED-87B4-41D7-B00A-8E17FB7AC8FD}" type="presOf" srcId="{A6B77C4D-8091-470F-9D34-9DEE1765557C}" destId="{63E91271-DAE6-4B72-957F-7A6A7AFC5985}" srcOrd="0" destOrd="0" presId="urn:microsoft.com/office/officeart/2008/layout/BubblePictureList"/>
    <dgm:cxn modelId="{4F8803E1-AC20-4642-8D36-A534D0BF726C}" type="presParOf" srcId="{A056FCCD-EA2E-4478-82B0-A94C4E12FC64}" destId="{9509672C-BB77-4954-8724-35AC2E8F7D52}" srcOrd="0" destOrd="0" presId="urn:microsoft.com/office/officeart/2008/layout/BubblePictureList"/>
    <dgm:cxn modelId="{429AC4BA-997E-4EF7-8511-1A82C120B7FE}" type="presParOf" srcId="{A056FCCD-EA2E-4478-82B0-A94C4E12FC64}" destId="{A8650A8C-2CD0-4530-87E3-36E0123B73F5}" srcOrd="1" destOrd="0" presId="urn:microsoft.com/office/officeart/2008/layout/BubblePictureList"/>
    <dgm:cxn modelId="{B6BB7F14-A258-49C2-881E-ABD3D319856B}" type="presParOf" srcId="{A8650A8C-2CD0-4530-87E3-36E0123B73F5}" destId="{14F4CB58-50C4-41E1-9C81-F896DA68AFFA}" srcOrd="0" destOrd="0" presId="urn:microsoft.com/office/officeart/2008/layout/BubblePictureList"/>
    <dgm:cxn modelId="{4D187F9E-BC6B-4A5A-999E-FED01DF0AB96}" type="presParOf" srcId="{A056FCCD-EA2E-4478-82B0-A94C4E12FC64}" destId="{32A76452-84C0-488F-A944-10B2A2C79241}" srcOrd="2" destOrd="0" presId="urn:microsoft.com/office/officeart/2008/layout/BubblePictureList"/>
    <dgm:cxn modelId="{9A97D277-7D12-4CCA-87E7-1C5D4DC34A81}" type="presParOf" srcId="{A056FCCD-EA2E-4478-82B0-A94C4E12FC64}" destId="{871013A4-AB27-482C-B7C8-D0DC00A38C69}" srcOrd="3" destOrd="0" presId="urn:microsoft.com/office/officeart/2008/layout/BubblePictureList"/>
    <dgm:cxn modelId="{D9A06490-96B1-45DC-85D4-E297E979DA61}" type="presParOf" srcId="{871013A4-AB27-482C-B7C8-D0DC00A38C69}" destId="{35A2D50A-D433-4DCB-BCB2-F9D49270064B}" srcOrd="0" destOrd="0" presId="urn:microsoft.com/office/officeart/2008/layout/BubblePictureList"/>
    <dgm:cxn modelId="{E0517432-8490-4D9C-9566-2DF4FEA8B7ED}" type="presParOf" srcId="{A056FCCD-EA2E-4478-82B0-A94C4E12FC64}" destId="{63E91271-DAE6-4B72-957F-7A6A7AFC5985}" srcOrd="4" destOrd="0" presId="urn:microsoft.com/office/officeart/2008/layout/BubblePictureList"/>
    <dgm:cxn modelId="{72D076DD-6462-4809-B039-D5176E85EE4A}" type="presParOf" srcId="{A056FCCD-EA2E-4478-82B0-A94C4E12FC64}" destId="{E5520170-6308-4BE1-B36A-79C9438F661C}" srcOrd="5" destOrd="0" presId="urn:microsoft.com/office/officeart/2008/layout/BubblePictureList"/>
    <dgm:cxn modelId="{F3430827-94B9-4D7F-A9CC-EAEF5FEEED75}" type="presParOf" srcId="{E5520170-6308-4BE1-B36A-79C9438F661C}" destId="{A256A7C1-EE79-4371-84F3-5CAA747840BE}" srcOrd="0" destOrd="0" presId="urn:microsoft.com/office/officeart/2008/layout/BubblePictureList"/>
    <dgm:cxn modelId="{5B5761AC-5C99-4BB5-B2F7-890A8ED63EC4}" type="presParOf" srcId="{A056FCCD-EA2E-4478-82B0-A94C4E12FC64}" destId="{39832D6B-F3A4-4030-8F3D-A591412FBCBC}" srcOrd="6" destOrd="0" presId="urn:microsoft.com/office/officeart/2008/layout/BubblePictureList"/>
    <dgm:cxn modelId="{F0FE2C1D-41B2-4310-B33E-E1C56D37B195}" type="presParOf" srcId="{39832D6B-F3A4-4030-8F3D-A591412FBCBC}" destId="{D6DD2885-5DD6-4CE8-9479-8EFA4FBD54EE}" srcOrd="0" destOrd="0" presId="urn:microsoft.com/office/officeart/2008/layout/BubblePictureList"/>
    <dgm:cxn modelId="{B02291AE-987A-47CB-A70B-11E99392A184}" type="presParOf" srcId="{A056FCCD-EA2E-4478-82B0-A94C4E12FC64}" destId="{46A0F116-6B64-45CB-885C-4313BC7160CF}" srcOrd="7" destOrd="0" presId="urn:microsoft.com/office/officeart/2008/layout/BubblePictureList"/>
    <dgm:cxn modelId="{4F5E4072-8704-42C0-80F4-7F784F3E5B25}" type="presParOf" srcId="{46A0F116-6B64-45CB-885C-4313BC7160CF}" destId="{ACACEA3A-6D08-4DE4-B6D7-A6103B76D9A6}" srcOrd="0" destOrd="0" presId="urn:microsoft.com/office/officeart/2008/layout/BubblePictureList"/>
    <dgm:cxn modelId="{F6661077-BF23-4A16-AF4D-5EB538B53A98}" type="presParOf" srcId="{A056FCCD-EA2E-4478-82B0-A94C4E12FC64}" destId="{50CE6738-0575-4103-B2AB-354CBAE93E6F}" srcOrd="8" destOrd="0" presId="urn:microsoft.com/office/officeart/2008/layout/BubblePictureList"/>
    <dgm:cxn modelId="{F1143AB5-1635-4D93-8301-B8C4B156960F}" type="presParOf" srcId="{A056FCCD-EA2E-4478-82B0-A94C4E12FC64}" destId="{8819BC68-0B46-4707-BA84-DFDB35114523}" srcOrd="9" destOrd="0" presId="urn:microsoft.com/office/officeart/2008/layout/BubblePictureList"/>
    <dgm:cxn modelId="{04461BCD-5879-45AF-971B-E9020A60D152}" type="presParOf" srcId="{A056FCCD-EA2E-4478-82B0-A94C4E12FC64}" destId="{9D83E99D-6F28-479D-9EF8-57DCA4D34FD3}" srcOrd="10" destOrd="0" presId="urn:microsoft.com/office/officeart/2008/layout/BubblePictureList"/>
    <dgm:cxn modelId="{B4002A56-D1AB-4141-B2FF-EB5B51C1A064}" type="presParOf" srcId="{A056FCCD-EA2E-4478-82B0-A94C4E12FC64}" destId="{BD4CF313-E24B-4EAE-A0BC-2766FF4FA8EE}" srcOrd="11" destOrd="0" presId="urn:microsoft.com/office/officeart/2008/layout/BubblePictureList"/>
    <dgm:cxn modelId="{4BFF5E24-7DA9-459F-AB86-A160E067F22F}" type="presParOf" srcId="{BD4CF313-E24B-4EAE-A0BC-2766FF4FA8EE}" destId="{65415D49-8958-4679-84D4-7E7B9C8CF8D5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81A0DCC-9C7F-4309-B2C3-F6EB8738A377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C7142D29-1538-4CA9-903E-F1A9AC550C8B}">
      <dgm:prSet phldrT="[Text]"/>
      <dgm:spPr/>
      <dgm:t>
        <a:bodyPr/>
        <a:lstStyle/>
        <a:p>
          <a:r>
            <a:rPr lang="en-GB" dirty="0" err="1"/>
            <a:t>Regisztr</a:t>
          </a:r>
          <a:r>
            <a:rPr lang="hu-HU" dirty="0"/>
            <a:t>á</a:t>
          </a:r>
          <a:r>
            <a:rPr lang="en-GB" dirty="0"/>
            <a:t>ci</a:t>
          </a:r>
          <a:r>
            <a:rPr lang="hu-HU" dirty="0"/>
            <a:t>ó </a:t>
          </a:r>
          <a:r>
            <a:rPr lang="en-GB" dirty="0"/>
            <a:t>/ </a:t>
          </a:r>
          <a:r>
            <a:rPr lang="en-GB" dirty="0" err="1"/>
            <a:t>Bejelentkez</a:t>
          </a:r>
          <a:r>
            <a:rPr lang="hu-HU" dirty="0"/>
            <a:t>é</a:t>
          </a:r>
          <a:r>
            <a:rPr lang="en-GB" dirty="0"/>
            <a:t>s</a:t>
          </a:r>
        </a:p>
      </dgm:t>
    </dgm:pt>
    <dgm:pt modelId="{8BC37E1A-BA61-4C53-8079-55CAADCE7ED4}" type="parTrans" cxnId="{8A9E60AC-1DC9-4B3C-9464-FC179EFE87D8}">
      <dgm:prSet/>
      <dgm:spPr/>
      <dgm:t>
        <a:bodyPr/>
        <a:lstStyle/>
        <a:p>
          <a:endParaRPr lang="hu-HU"/>
        </a:p>
      </dgm:t>
    </dgm:pt>
    <dgm:pt modelId="{DC38BBC4-57BA-497B-A8E9-8FB5FB6A6D4B}" type="sibTrans" cxnId="{8A9E60AC-1DC9-4B3C-9464-FC179EFE87D8}">
      <dgm:prSet/>
      <dgm:spPr/>
      <dgm:t>
        <a:bodyPr/>
        <a:lstStyle/>
        <a:p>
          <a:endParaRPr lang="hu-HU"/>
        </a:p>
      </dgm:t>
    </dgm:pt>
    <dgm:pt modelId="{4AD7E062-1D82-48DB-B47A-60519B505A0B}">
      <dgm:prSet phldrT="[Text]"/>
      <dgm:spPr/>
      <dgm:t>
        <a:bodyPr/>
        <a:lstStyle/>
        <a:p>
          <a:r>
            <a:rPr lang="en-GB" dirty="0"/>
            <a:t>V</a:t>
          </a:r>
          <a:r>
            <a:rPr lang="hu-HU" dirty="0"/>
            <a:t>á</a:t>
          </a:r>
          <a:r>
            <a:rPr lang="en-GB" dirty="0"/>
            <a:t>s</a:t>
          </a:r>
          <a:r>
            <a:rPr lang="hu-HU" dirty="0"/>
            <a:t>á</a:t>
          </a:r>
          <a:r>
            <a:rPr lang="en-GB" dirty="0" err="1"/>
            <a:t>rl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DD955DBB-6188-4FCB-9A6A-E0581E8C90A3}" type="parTrans" cxnId="{DBB9B170-FA89-4BA1-B167-5CF441647A87}">
      <dgm:prSet/>
      <dgm:spPr/>
      <dgm:t>
        <a:bodyPr/>
        <a:lstStyle/>
        <a:p>
          <a:endParaRPr lang="hu-HU"/>
        </a:p>
      </dgm:t>
    </dgm:pt>
    <dgm:pt modelId="{4D6131CD-5867-4DF1-9723-6205FACE62E1}" type="sibTrans" cxnId="{DBB9B170-FA89-4BA1-B167-5CF441647A87}">
      <dgm:prSet/>
      <dgm:spPr/>
      <dgm:t>
        <a:bodyPr/>
        <a:lstStyle/>
        <a:p>
          <a:endParaRPr lang="hu-HU"/>
        </a:p>
      </dgm:t>
    </dgm:pt>
    <dgm:pt modelId="{39A87F28-9E00-448E-9D02-14D61D6AFB92}">
      <dgm:prSet phldrT="[Text]"/>
      <dgm:spPr/>
      <dgm:t>
        <a:bodyPr/>
        <a:lstStyle/>
        <a:p>
          <a:r>
            <a:rPr lang="en-GB" dirty="0" err="1"/>
            <a:t>Elad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16A76FC0-D8D5-4C47-9902-F42826706F91}" type="parTrans" cxnId="{66FE27CC-E7D9-4182-93AC-F6F60BD2D66D}">
      <dgm:prSet/>
      <dgm:spPr/>
      <dgm:t>
        <a:bodyPr/>
        <a:lstStyle/>
        <a:p>
          <a:endParaRPr lang="hu-HU"/>
        </a:p>
      </dgm:t>
    </dgm:pt>
    <dgm:pt modelId="{CB7DDA95-9C9D-4E88-84DA-0165F2D47037}" type="sibTrans" cxnId="{66FE27CC-E7D9-4182-93AC-F6F60BD2D66D}">
      <dgm:prSet/>
      <dgm:spPr/>
      <dgm:t>
        <a:bodyPr/>
        <a:lstStyle/>
        <a:p>
          <a:endParaRPr lang="hu-HU"/>
        </a:p>
      </dgm:t>
    </dgm:pt>
    <dgm:pt modelId="{FD214B81-EBD0-4377-AEC2-934BB16C7356}" type="pres">
      <dgm:prSet presAssocID="{981A0DCC-9C7F-4309-B2C3-F6EB8738A37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B630843-2A41-4B36-9917-38DB634818BA}" type="pres">
      <dgm:prSet presAssocID="{C7142D29-1538-4CA9-903E-F1A9AC550C8B}" presName="root" presStyleCnt="0"/>
      <dgm:spPr/>
    </dgm:pt>
    <dgm:pt modelId="{19303BB5-9C78-405A-BAC8-698F2E606498}" type="pres">
      <dgm:prSet presAssocID="{C7142D29-1538-4CA9-903E-F1A9AC550C8B}" presName="rootComposite" presStyleCnt="0"/>
      <dgm:spPr/>
    </dgm:pt>
    <dgm:pt modelId="{CF4B2525-65F7-41F1-8819-EC39DEC74D4A}" type="pres">
      <dgm:prSet presAssocID="{C7142D29-1538-4CA9-903E-F1A9AC550C8B}" presName="rootText" presStyleLbl="node1" presStyleIdx="0" presStyleCnt="3" custScaleX="14697" custScaleY="11847" custLinFactNeighborX="78010" custLinFactNeighborY="-63545"/>
      <dgm:spPr/>
    </dgm:pt>
    <dgm:pt modelId="{A049A4AB-9FCD-4C0D-AEBA-9321AE630F5D}" type="pres">
      <dgm:prSet presAssocID="{C7142D29-1538-4CA9-903E-F1A9AC550C8B}" presName="rootConnector" presStyleLbl="node1" presStyleIdx="0" presStyleCnt="3"/>
      <dgm:spPr/>
    </dgm:pt>
    <dgm:pt modelId="{BB67FC45-E33D-4A7F-8218-8F8EC1E9320B}" type="pres">
      <dgm:prSet presAssocID="{C7142D29-1538-4CA9-903E-F1A9AC550C8B}" presName="childShape" presStyleCnt="0"/>
      <dgm:spPr/>
    </dgm:pt>
    <dgm:pt modelId="{CE92D26F-D8C2-42E2-9CE6-500F820D1E06}" type="pres">
      <dgm:prSet presAssocID="{4AD7E062-1D82-48DB-B47A-60519B505A0B}" presName="root" presStyleCnt="0"/>
      <dgm:spPr/>
    </dgm:pt>
    <dgm:pt modelId="{E1124122-A742-4917-969D-50AF15F18BD8}" type="pres">
      <dgm:prSet presAssocID="{4AD7E062-1D82-48DB-B47A-60519B505A0B}" presName="rootComposite" presStyleCnt="0"/>
      <dgm:spPr/>
    </dgm:pt>
    <dgm:pt modelId="{7F89A72A-3F1F-4A7E-9C5F-A1C31C104311}" type="pres">
      <dgm:prSet presAssocID="{4AD7E062-1D82-48DB-B47A-60519B505A0B}" presName="rootText" presStyleLbl="node1" presStyleIdx="1" presStyleCnt="3" custScaleX="15099" custScaleY="12091" custLinFactNeighborX="-1428" custLinFactNeighborY="-63889"/>
      <dgm:spPr/>
    </dgm:pt>
    <dgm:pt modelId="{95B96569-9DE9-4905-9910-3CE213FA30CF}" type="pres">
      <dgm:prSet presAssocID="{4AD7E062-1D82-48DB-B47A-60519B505A0B}" presName="rootConnector" presStyleLbl="node1" presStyleIdx="1" presStyleCnt="3"/>
      <dgm:spPr/>
    </dgm:pt>
    <dgm:pt modelId="{46553F0D-A1C1-47FE-87A1-B935EAF240F6}" type="pres">
      <dgm:prSet presAssocID="{4AD7E062-1D82-48DB-B47A-60519B505A0B}" presName="childShape" presStyleCnt="0"/>
      <dgm:spPr/>
    </dgm:pt>
    <dgm:pt modelId="{4A638882-4CBF-4331-A80E-74000CF881E9}" type="pres">
      <dgm:prSet presAssocID="{39A87F28-9E00-448E-9D02-14D61D6AFB92}" presName="root" presStyleCnt="0"/>
      <dgm:spPr/>
    </dgm:pt>
    <dgm:pt modelId="{83E9E7C0-B891-4B1E-A9FE-5FC830EE0BA7}" type="pres">
      <dgm:prSet presAssocID="{39A87F28-9E00-448E-9D02-14D61D6AFB92}" presName="rootComposite" presStyleCnt="0"/>
      <dgm:spPr/>
    </dgm:pt>
    <dgm:pt modelId="{B1DECAF4-9C56-4C1D-84FE-C79B17103FE5}" type="pres">
      <dgm:prSet presAssocID="{39A87F28-9E00-448E-9D02-14D61D6AFB92}" presName="rootText" presStyleLbl="node1" presStyleIdx="2" presStyleCnt="3" custScaleX="15099" custScaleY="12091" custLinFactNeighborX="-21496" custLinFactNeighborY="-64009"/>
      <dgm:spPr/>
    </dgm:pt>
    <dgm:pt modelId="{D918DA20-7D43-487C-AE63-C82C542A1943}" type="pres">
      <dgm:prSet presAssocID="{39A87F28-9E00-448E-9D02-14D61D6AFB92}" presName="rootConnector" presStyleLbl="node1" presStyleIdx="2" presStyleCnt="3"/>
      <dgm:spPr/>
    </dgm:pt>
    <dgm:pt modelId="{8183A4C9-A2BF-4D21-8E7A-30168266CB44}" type="pres">
      <dgm:prSet presAssocID="{39A87F28-9E00-448E-9D02-14D61D6AFB92}" presName="childShape" presStyleCnt="0"/>
      <dgm:spPr/>
    </dgm:pt>
  </dgm:ptLst>
  <dgm:cxnLst>
    <dgm:cxn modelId="{CA106343-294F-424A-90E7-DF2A946BA8E2}" type="presOf" srcId="{4AD7E062-1D82-48DB-B47A-60519B505A0B}" destId="{7F89A72A-3F1F-4A7E-9C5F-A1C31C104311}" srcOrd="0" destOrd="0" presId="urn:microsoft.com/office/officeart/2005/8/layout/hierarchy3"/>
    <dgm:cxn modelId="{DBB9B170-FA89-4BA1-B167-5CF441647A87}" srcId="{981A0DCC-9C7F-4309-B2C3-F6EB8738A377}" destId="{4AD7E062-1D82-48DB-B47A-60519B505A0B}" srcOrd="1" destOrd="0" parTransId="{DD955DBB-6188-4FCB-9A6A-E0581E8C90A3}" sibTransId="{4D6131CD-5867-4DF1-9723-6205FACE62E1}"/>
    <dgm:cxn modelId="{F673B7AA-D6E2-4075-AC76-009066941D9E}" type="presOf" srcId="{39A87F28-9E00-448E-9D02-14D61D6AFB92}" destId="{D918DA20-7D43-487C-AE63-C82C542A1943}" srcOrd="1" destOrd="0" presId="urn:microsoft.com/office/officeart/2005/8/layout/hierarchy3"/>
    <dgm:cxn modelId="{8A9E60AC-1DC9-4B3C-9464-FC179EFE87D8}" srcId="{981A0DCC-9C7F-4309-B2C3-F6EB8738A377}" destId="{C7142D29-1538-4CA9-903E-F1A9AC550C8B}" srcOrd="0" destOrd="0" parTransId="{8BC37E1A-BA61-4C53-8079-55CAADCE7ED4}" sibTransId="{DC38BBC4-57BA-497B-A8E9-8FB5FB6A6D4B}"/>
    <dgm:cxn modelId="{31D306C5-9C9E-4257-B447-27E8F6BFD752}" type="presOf" srcId="{981A0DCC-9C7F-4309-B2C3-F6EB8738A377}" destId="{FD214B81-EBD0-4377-AEC2-934BB16C7356}" srcOrd="0" destOrd="0" presId="urn:microsoft.com/office/officeart/2005/8/layout/hierarchy3"/>
    <dgm:cxn modelId="{EDAF10CA-8F29-403F-B71F-81B9ED412D40}" type="presOf" srcId="{C7142D29-1538-4CA9-903E-F1A9AC550C8B}" destId="{A049A4AB-9FCD-4C0D-AEBA-9321AE630F5D}" srcOrd="1" destOrd="0" presId="urn:microsoft.com/office/officeart/2005/8/layout/hierarchy3"/>
    <dgm:cxn modelId="{66FE27CC-E7D9-4182-93AC-F6F60BD2D66D}" srcId="{981A0DCC-9C7F-4309-B2C3-F6EB8738A377}" destId="{39A87F28-9E00-448E-9D02-14D61D6AFB92}" srcOrd="2" destOrd="0" parTransId="{16A76FC0-D8D5-4C47-9902-F42826706F91}" sibTransId="{CB7DDA95-9C9D-4E88-84DA-0165F2D47037}"/>
    <dgm:cxn modelId="{9016AED2-E1C7-4DB3-A647-2EE0F3B41454}" type="presOf" srcId="{C7142D29-1538-4CA9-903E-F1A9AC550C8B}" destId="{CF4B2525-65F7-41F1-8819-EC39DEC74D4A}" srcOrd="0" destOrd="0" presId="urn:microsoft.com/office/officeart/2005/8/layout/hierarchy3"/>
    <dgm:cxn modelId="{D007ACD3-D3CA-4403-9A8F-BFFE5D9574F7}" type="presOf" srcId="{39A87F28-9E00-448E-9D02-14D61D6AFB92}" destId="{B1DECAF4-9C56-4C1D-84FE-C79B17103FE5}" srcOrd="0" destOrd="0" presId="urn:microsoft.com/office/officeart/2005/8/layout/hierarchy3"/>
    <dgm:cxn modelId="{8C74ACE6-24E4-4FF9-A226-367ADCCF0AA0}" type="presOf" srcId="{4AD7E062-1D82-48DB-B47A-60519B505A0B}" destId="{95B96569-9DE9-4905-9910-3CE213FA30CF}" srcOrd="1" destOrd="0" presId="urn:microsoft.com/office/officeart/2005/8/layout/hierarchy3"/>
    <dgm:cxn modelId="{D145054D-3011-4A5F-8583-BCE7D9EA8340}" type="presParOf" srcId="{FD214B81-EBD0-4377-AEC2-934BB16C7356}" destId="{1B630843-2A41-4B36-9917-38DB634818BA}" srcOrd="0" destOrd="0" presId="urn:microsoft.com/office/officeart/2005/8/layout/hierarchy3"/>
    <dgm:cxn modelId="{1D631FAB-FDCD-481A-B41B-E10505571014}" type="presParOf" srcId="{1B630843-2A41-4B36-9917-38DB634818BA}" destId="{19303BB5-9C78-405A-BAC8-698F2E606498}" srcOrd="0" destOrd="0" presId="urn:microsoft.com/office/officeart/2005/8/layout/hierarchy3"/>
    <dgm:cxn modelId="{28998790-56D1-4604-B3E2-FB111E289D02}" type="presParOf" srcId="{19303BB5-9C78-405A-BAC8-698F2E606498}" destId="{CF4B2525-65F7-41F1-8819-EC39DEC74D4A}" srcOrd="0" destOrd="0" presId="urn:microsoft.com/office/officeart/2005/8/layout/hierarchy3"/>
    <dgm:cxn modelId="{5615B45D-F875-497A-B9B9-71F7C3485621}" type="presParOf" srcId="{19303BB5-9C78-405A-BAC8-698F2E606498}" destId="{A049A4AB-9FCD-4C0D-AEBA-9321AE630F5D}" srcOrd="1" destOrd="0" presId="urn:microsoft.com/office/officeart/2005/8/layout/hierarchy3"/>
    <dgm:cxn modelId="{EB10F330-94CB-4EEB-836C-CC299FE06CFB}" type="presParOf" srcId="{1B630843-2A41-4B36-9917-38DB634818BA}" destId="{BB67FC45-E33D-4A7F-8218-8F8EC1E9320B}" srcOrd="1" destOrd="0" presId="urn:microsoft.com/office/officeart/2005/8/layout/hierarchy3"/>
    <dgm:cxn modelId="{3EDF0321-E0B9-4943-B1DC-F19F18320CF4}" type="presParOf" srcId="{FD214B81-EBD0-4377-AEC2-934BB16C7356}" destId="{CE92D26F-D8C2-42E2-9CE6-500F820D1E06}" srcOrd="1" destOrd="0" presId="urn:microsoft.com/office/officeart/2005/8/layout/hierarchy3"/>
    <dgm:cxn modelId="{2BC98A8F-AEE8-4E83-A182-8EA523FC7ED7}" type="presParOf" srcId="{CE92D26F-D8C2-42E2-9CE6-500F820D1E06}" destId="{E1124122-A742-4917-969D-50AF15F18BD8}" srcOrd="0" destOrd="0" presId="urn:microsoft.com/office/officeart/2005/8/layout/hierarchy3"/>
    <dgm:cxn modelId="{D8535731-8F02-4A8C-9E86-46651F87DF2B}" type="presParOf" srcId="{E1124122-A742-4917-969D-50AF15F18BD8}" destId="{7F89A72A-3F1F-4A7E-9C5F-A1C31C104311}" srcOrd="0" destOrd="0" presId="urn:microsoft.com/office/officeart/2005/8/layout/hierarchy3"/>
    <dgm:cxn modelId="{9BA708A5-00BF-4F9F-96B2-832FF561FB85}" type="presParOf" srcId="{E1124122-A742-4917-969D-50AF15F18BD8}" destId="{95B96569-9DE9-4905-9910-3CE213FA30CF}" srcOrd="1" destOrd="0" presId="urn:microsoft.com/office/officeart/2005/8/layout/hierarchy3"/>
    <dgm:cxn modelId="{42B94671-4BAA-4CCA-B10D-A8D210A37150}" type="presParOf" srcId="{CE92D26F-D8C2-42E2-9CE6-500F820D1E06}" destId="{46553F0D-A1C1-47FE-87A1-B935EAF240F6}" srcOrd="1" destOrd="0" presId="urn:microsoft.com/office/officeart/2005/8/layout/hierarchy3"/>
    <dgm:cxn modelId="{AFE24CC6-A786-4023-8CD0-BE2FC6EB6408}" type="presParOf" srcId="{FD214B81-EBD0-4377-AEC2-934BB16C7356}" destId="{4A638882-4CBF-4331-A80E-74000CF881E9}" srcOrd="2" destOrd="0" presId="urn:microsoft.com/office/officeart/2005/8/layout/hierarchy3"/>
    <dgm:cxn modelId="{B9D78F8A-72AB-42DA-9259-57C947825C21}" type="presParOf" srcId="{4A638882-4CBF-4331-A80E-74000CF881E9}" destId="{83E9E7C0-B891-4B1E-A9FE-5FC830EE0BA7}" srcOrd="0" destOrd="0" presId="urn:microsoft.com/office/officeart/2005/8/layout/hierarchy3"/>
    <dgm:cxn modelId="{92E6D019-32DC-4D45-A5FA-10CF745B6E40}" type="presParOf" srcId="{83E9E7C0-B891-4B1E-A9FE-5FC830EE0BA7}" destId="{B1DECAF4-9C56-4C1D-84FE-C79B17103FE5}" srcOrd="0" destOrd="0" presId="urn:microsoft.com/office/officeart/2005/8/layout/hierarchy3"/>
    <dgm:cxn modelId="{B6AC3825-9E58-4E55-A7F8-6BE41CA099BD}" type="presParOf" srcId="{83E9E7C0-B891-4B1E-A9FE-5FC830EE0BA7}" destId="{D918DA20-7D43-487C-AE63-C82C542A1943}" srcOrd="1" destOrd="0" presId="urn:microsoft.com/office/officeart/2005/8/layout/hierarchy3"/>
    <dgm:cxn modelId="{310084F7-D1FA-4F64-9333-C4DA440E7D87}" type="presParOf" srcId="{4A638882-4CBF-4331-A80E-74000CF881E9}" destId="{8183A4C9-A2BF-4D21-8E7A-30168266CB44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487CC1D-F057-43BB-805A-A5C5B004C375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E2CE9094-DD67-40E3-8E05-DBCFED1F1018}">
      <dgm:prSet phldrT="[Text]"/>
      <dgm:spPr/>
      <dgm:t>
        <a:bodyPr/>
        <a:lstStyle/>
        <a:p>
          <a:r>
            <a:rPr lang="en-GB" dirty="0" err="1"/>
            <a:t>Adatok</a:t>
          </a:r>
          <a:r>
            <a:rPr lang="en-GB" dirty="0"/>
            <a:t> </a:t>
          </a:r>
          <a:r>
            <a:rPr lang="en-GB" dirty="0" err="1"/>
            <a:t>modosit</a:t>
          </a:r>
          <a:r>
            <a:rPr lang="hu-HU" dirty="0"/>
            <a:t>á</a:t>
          </a:r>
          <a:r>
            <a:rPr lang="en-GB" dirty="0" err="1"/>
            <a:t>sa</a:t>
          </a:r>
          <a:endParaRPr lang="en-GB" dirty="0"/>
        </a:p>
      </dgm:t>
    </dgm:pt>
    <dgm:pt modelId="{B3525471-E2C4-4F71-8D46-4AB7C1F307C9}" type="parTrans" cxnId="{72766F16-93F7-4530-9801-24D8F2C464EA}">
      <dgm:prSet/>
      <dgm:spPr/>
      <dgm:t>
        <a:bodyPr/>
        <a:lstStyle/>
        <a:p>
          <a:endParaRPr lang="en-GB"/>
        </a:p>
      </dgm:t>
    </dgm:pt>
    <dgm:pt modelId="{0146E21A-4044-46A2-9157-DB8ADE1ABB66}" type="sibTrans" cxnId="{72766F16-93F7-4530-9801-24D8F2C464EA}">
      <dgm:prSet/>
      <dgm:spPr/>
      <dgm:t>
        <a:bodyPr/>
        <a:lstStyle/>
        <a:p>
          <a:endParaRPr lang="en-GB"/>
        </a:p>
      </dgm:t>
    </dgm:pt>
    <dgm:pt modelId="{07F827F3-D216-4F90-9D37-93A90A76B4B5}">
      <dgm:prSet phldrT="[Text]"/>
      <dgm:spPr/>
      <dgm:t>
        <a:bodyPr/>
        <a:lstStyle/>
        <a:p>
          <a:r>
            <a:rPr lang="en-GB" dirty="0" err="1"/>
            <a:t>Kil</a:t>
          </a:r>
          <a:r>
            <a:rPr lang="hu-HU" dirty="0"/>
            <a:t>é</a:t>
          </a:r>
          <a:r>
            <a:rPr lang="en-GB" dirty="0"/>
            <a:t>p</a:t>
          </a:r>
          <a:r>
            <a:rPr lang="hu-HU" dirty="0"/>
            <a:t>é</a:t>
          </a:r>
          <a:r>
            <a:rPr lang="en-GB" dirty="0"/>
            <a:t>s</a:t>
          </a:r>
        </a:p>
      </dgm:t>
    </dgm:pt>
    <dgm:pt modelId="{4B0C78B9-7F73-4A92-90DC-2A23121F2E02}" type="parTrans" cxnId="{6FA92F68-5B74-44BD-A57C-FE6975BDC10B}">
      <dgm:prSet/>
      <dgm:spPr/>
      <dgm:t>
        <a:bodyPr/>
        <a:lstStyle/>
        <a:p>
          <a:endParaRPr lang="en-GB"/>
        </a:p>
      </dgm:t>
    </dgm:pt>
    <dgm:pt modelId="{5A619071-08EB-4A56-88D6-20DED5CD31A9}" type="sibTrans" cxnId="{6FA92F68-5B74-44BD-A57C-FE6975BDC10B}">
      <dgm:prSet/>
      <dgm:spPr/>
      <dgm:t>
        <a:bodyPr/>
        <a:lstStyle/>
        <a:p>
          <a:endParaRPr lang="en-GB"/>
        </a:p>
      </dgm:t>
    </dgm:pt>
    <dgm:pt modelId="{6A5D7C11-FFAC-4E88-BB9F-7C9321741199}" type="pres">
      <dgm:prSet presAssocID="{9487CC1D-F057-43BB-805A-A5C5B004C37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093A616-C3E4-4A87-9D70-A97587C4DB8A}" type="pres">
      <dgm:prSet presAssocID="{E2CE9094-DD67-40E3-8E05-DBCFED1F1018}" presName="root" presStyleCnt="0"/>
      <dgm:spPr/>
    </dgm:pt>
    <dgm:pt modelId="{74EA9553-C540-46FE-808C-64429DA25C4B}" type="pres">
      <dgm:prSet presAssocID="{E2CE9094-DD67-40E3-8E05-DBCFED1F1018}" presName="rootComposite" presStyleCnt="0"/>
      <dgm:spPr/>
    </dgm:pt>
    <dgm:pt modelId="{D54E8133-12EA-4D54-B5DB-DB290A1E357E}" type="pres">
      <dgm:prSet presAssocID="{E2CE9094-DD67-40E3-8E05-DBCFED1F1018}" presName="rootText" presStyleLbl="node1" presStyleIdx="0" presStyleCnt="2" custScaleX="101013" custScaleY="85712" custLinFactY="-73033" custLinFactNeighborX="96609" custLinFactNeighborY="-100000"/>
      <dgm:spPr/>
    </dgm:pt>
    <dgm:pt modelId="{05035BEA-12B9-4ADF-BEEE-CCDBD8313408}" type="pres">
      <dgm:prSet presAssocID="{E2CE9094-DD67-40E3-8E05-DBCFED1F1018}" presName="rootConnector" presStyleLbl="node1" presStyleIdx="0" presStyleCnt="2"/>
      <dgm:spPr/>
    </dgm:pt>
    <dgm:pt modelId="{BE0CC99D-5720-4E3C-82CB-C0FC74A11257}" type="pres">
      <dgm:prSet presAssocID="{E2CE9094-DD67-40E3-8E05-DBCFED1F1018}" presName="childShape" presStyleCnt="0"/>
      <dgm:spPr/>
    </dgm:pt>
    <dgm:pt modelId="{6E939911-6D18-4C2F-ABEE-54325A594AFD}" type="pres">
      <dgm:prSet presAssocID="{07F827F3-D216-4F90-9D37-93A90A76B4B5}" presName="root" presStyleCnt="0"/>
      <dgm:spPr/>
    </dgm:pt>
    <dgm:pt modelId="{9B854F68-DEC6-4F2C-9397-31517C5A8071}" type="pres">
      <dgm:prSet presAssocID="{07F827F3-D216-4F90-9D37-93A90A76B4B5}" presName="rootComposite" presStyleCnt="0"/>
      <dgm:spPr/>
    </dgm:pt>
    <dgm:pt modelId="{F291E7B8-811F-4047-997B-01B898E4B0CB}" type="pres">
      <dgm:prSet presAssocID="{07F827F3-D216-4F90-9D37-93A90A76B4B5}" presName="rootText" presStyleLbl="node1" presStyleIdx="1" presStyleCnt="2" custScaleX="103597" custScaleY="85436" custLinFactNeighborX="-30998" custLinFactNeighborY="-51755"/>
      <dgm:spPr/>
    </dgm:pt>
    <dgm:pt modelId="{B0FE5F7F-E29D-4A6D-A916-5153A475A47F}" type="pres">
      <dgm:prSet presAssocID="{07F827F3-D216-4F90-9D37-93A90A76B4B5}" presName="rootConnector" presStyleLbl="node1" presStyleIdx="1" presStyleCnt="2"/>
      <dgm:spPr/>
    </dgm:pt>
    <dgm:pt modelId="{AC350D70-94B4-4F7C-87FD-BDEEE42657A4}" type="pres">
      <dgm:prSet presAssocID="{07F827F3-D216-4F90-9D37-93A90A76B4B5}" presName="childShape" presStyleCnt="0"/>
      <dgm:spPr/>
    </dgm:pt>
  </dgm:ptLst>
  <dgm:cxnLst>
    <dgm:cxn modelId="{72766F16-93F7-4530-9801-24D8F2C464EA}" srcId="{9487CC1D-F057-43BB-805A-A5C5B004C375}" destId="{E2CE9094-DD67-40E3-8E05-DBCFED1F1018}" srcOrd="0" destOrd="0" parTransId="{B3525471-E2C4-4F71-8D46-4AB7C1F307C9}" sibTransId="{0146E21A-4044-46A2-9157-DB8ADE1ABB66}"/>
    <dgm:cxn modelId="{6FA92F68-5B74-44BD-A57C-FE6975BDC10B}" srcId="{9487CC1D-F057-43BB-805A-A5C5B004C375}" destId="{07F827F3-D216-4F90-9D37-93A90A76B4B5}" srcOrd="1" destOrd="0" parTransId="{4B0C78B9-7F73-4A92-90DC-2A23121F2E02}" sibTransId="{5A619071-08EB-4A56-88D6-20DED5CD31A9}"/>
    <dgm:cxn modelId="{3DF519A2-728E-4DB2-AC65-E64E11CFAC2C}" type="presOf" srcId="{E2CE9094-DD67-40E3-8E05-DBCFED1F1018}" destId="{05035BEA-12B9-4ADF-BEEE-CCDBD8313408}" srcOrd="1" destOrd="0" presId="urn:microsoft.com/office/officeart/2005/8/layout/hierarchy3"/>
    <dgm:cxn modelId="{6C5803A6-9ACE-43EA-B577-33426C47C726}" type="presOf" srcId="{07F827F3-D216-4F90-9D37-93A90A76B4B5}" destId="{F291E7B8-811F-4047-997B-01B898E4B0CB}" srcOrd="0" destOrd="0" presId="urn:microsoft.com/office/officeart/2005/8/layout/hierarchy3"/>
    <dgm:cxn modelId="{E25598B2-FD10-46AB-9924-6523512A2405}" type="presOf" srcId="{07F827F3-D216-4F90-9D37-93A90A76B4B5}" destId="{B0FE5F7F-E29D-4A6D-A916-5153A475A47F}" srcOrd="1" destOrd="0" presId="urn:microsoft.com/office/officeart/2005/8/layout/hierarchy3"/>
    <dgm:cxn modelId="{3387C3CE-930E-4A15-BDF6-F583135E8889}" type="presOf" srcId="{E2CE9094-DD67-40E3-8E05-DBCFED1F1018}" destId="{D54E8133-12EA-4D54-B5DB-DB290A1E357E}" srcOrd="0" destOrd="0" presId="urn:microsoft.com/office/officeart/2005/8/layout/hierarchy3"/>
    <dgm:cxn modelId="{67EFDFF0-D4E1-4404-8F28-1FFF3B0DD941}" type="presOf" srcId="{9487CC1D-F057-43BB-805A-A5C5B004C375}" destId="{6A5D7C11-FFAC-4E88-BB9F-7C9321741199}" srcOrd="0" destOrd="0" presId="urn:microsoft.com/office/officeart/2005/8/layout/hierarchy3"/>
    <dgm:cxn modelId="{CFAEA430-781D-4ECC-8850-2D866D1C3169}" type="presParOf" srcId="{6A5D7C11-FFAC-4E88-BB9F-7C9321741199}" destId="{D093A616-C3E4-4A87-9D70-A97587C4DB8A}" srcOrd="0" destOrd="0" presId="urn:microsoft.com/office/officeart/2005/8/layout/hierarchy3"/>
    <dgm:cxn modelId="{7092C7A8-90A7-46F3-BC5F-1CFFFFDC51A5}" type="presParOf" srcId="{D093A616-C3E4-4A87-9D70-A97587C4DB8A}" destId="{74EA9553-C540-46FE-808C-64429DA25C4B}" srcOrd="0" destOrd="0" presId="urn:microsoft.com/office/officeart/2005/8/layout/hierarchy3"/>
    <dgm:cxn modelId="{7A1AD56F-BA84-49F4-9751-8976CD9F7792}" type="presParOf" srcId="{74EA9553-C540-46FE-808C-64429DA25C4B}" destId="{D54E8133-12EA-4D54-B5DB-DB290A1E357E}" srcOrd="0" destOrd="0" presId="urn:microsoft.com/office/officeart/2005/8/layout/hierarchy3"/>
    <dgm:cxn modelId="{F7E3D3E8-9EDE-4DB7-836D-4DF5D196F98C}" type="presParOf" srcId="{74EA9553-C540-46FE-808C-64429DA25C4B}" destId="{05035BEA-12B9-4ADF-BEEE-CCDBD8313408}" srcOrd="1" destOrd="0" presId="urn:microsoft.com/office/officeart/2005/8/layout/hierarchy3"/>
    <dgm:cxn modelId="{F17FFDB2-D936-41E3-936F-C89DFB111B15}" type="presParOf" srcId="{D093A616-C3E4-4A87-9D70-A97587C4DB8A}" destId="{BE0CC99D-5720-4E3C-82CB-C0FC74A11257}" srcOrd="1" destOrd="0" presId="urn:microsoft.com/office/officeart/2005/8/layout/hierarchy3"/>
    <dgm:cxn modelId="{8570B56F-35FC-43F8-9DDB-DAB9795B2F9A}" type="presParOf" srcId="{6A5D7C11-FFAC-4E88-BB9F-7C9321741199}" destId="{6E939911-6D18-4C2F-ABEE-54325A594AFD}" srcOrd="1" destOrd="0" presId="urn:microsoft.com/office/officeart/2005/8/layout/hierarchy3"/>
    <dgm:cxn modelId="{A5A318CA-D13B-4C95-8FB6-D1A08E30FB7F}" type="presParOf" srcId="{6E939911-6D18-4C2F-ABEE-54325A594AFD}" destId="{9B854F68-DEC6-4F2C-9397-31517C5A8071}" srcOrd="0" destOrd="0" presId="urn:microsoft.com/office/officeart/2005/8/layout/hierarchy3"/>
    <dgm:cxn modelId="{AE9F9EDD-A48D-4AB3-B74C-1251894C012A}" type="presParOf" srcId="{9B854F68-DEC6-4F2C-9397-31517C5A8071}" destId="{F291E7B8-811F-4047-997B-01B898E4B0CB}" srcOrd="0" destOrd="0" presId="urn:microsoft.com/office/officeart/2005/8/layout/hierarchy3"/>
    <dgm:cxn modelId="{F597D12D-DC87-43E6-BC99-B86BCF88F8A0}" type="presParOf" srcId="{9B854F68-DEC6-4F2C-9397-31517C5A8071}" destId="{B0FE5F7F-E29D-4A6D-A916-5153A475A47F}" srcOrd="1" destOrd="0" presId="urn:microsoft.com/office/officeart/2005/8/layout/hierarchy3"/>
    <dgm:cxn modelId="{6A186480-43F6-4BB9-B5D8-DC609AC8BC66}" type="presParOf" srcId="{6E939911-6D18-4C2F-ABEE-54325A594AFD}" destId="{AC350D70-94B4-4F7C-87FD-BDEEE42657A4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1C9DAA-6210-4F6F-A9A4-42A9392B9F0F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809214-B6D3-406E-8B07-C794902A8653}">
      <dgm:prSet phldrT="[Text]"/>
      <dgm:spPr/>
      <dgm:t>
        <a:bodyPr/>
        <a:lstStyle/>
        <a:p>
          <a:r>
            <a:rPr lang="en-GB" dirty="0"/>
            <a:t>.</a:t>
          </a:r>
        </a:p>
      </dgm:t>
    </dgm:pt>
    <dgm:pt modelId="{5069D834-2DE0-47AD-9300-0B4C2B1797EC}" type="parTrans" cxnId="{B7636CDF-6EAB-488F-9FD3-141E3E9B08F0}">
      <dgm:prSet/>
      <dgm:spPr/>
      <dgm:t>
        <a:bodyPr/>
        <a:lstStyle/>
        <a:p>
          <a:endParaRPr lang="en-GB"/>
        </a:p>
      </dgm:t>
    </dgm:pt>
    <dgm:pt modelId="{6CF39AD6-D040-4DE3-9B06-E102AFB23B97}" type="sibTrans" cxnId="{B7636CDF-6EAB-488F-9FD3-141E3E9B08F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GB"/>
        </a:p>
      </dgm:t>
    </dgm:pt>
    <dgm:pt modelId="{A6B77C4D-8091-470F-9D34-9DEE1765557C}">
      <dgm:prSet phldrT="[Text]"/>
      <dgm:spPr/>
      <dgm:t>
        <a:bodyPr/>
        <a:lstStyle/>
        <a:p>
          <a:endParaRPr lang="en-GB" dirty="0"/>
        </a:p>
      </dgm:t>
    </dgm:pt>
    <dgm:pt modelId="{E9087D5B-1B15-4819-B843-D2015D7902D6}" type="parTrans" cxnId="{9A0A79A3-5759-4525-9711-AEBD3FDCB60C}">
      <dgm:prSet/>
      <dgm:spPr/>
      <dgm:t>
        <a:bodyPr/>
        <a:lstStyle/>
        <a:p>
          <a:endParaRPr lang="en-GB"/>
        </a:p>
      </dgm:t>
    </dgm:pt>
    <dgm:pt modelId="{B03F4ED7-A608-4B68-9D41-343AB8AE9CDB}" type="sibTrans" cxnId="{9A0A79A3-5759-4525-9711-AEBD3FDCB60C}">
      <dgm:prSet/>
      <dgm:spPr/>
      <dgm:t>
        <a:bodyPr/>
        <a:lstStyle/>
        <a:p>
          <a:endParaRPr lang="en-GB"/>
        </a:p>
      </dgm:t>
    </dgm:pt>
    <dgm:pt modelId="{F983310C-D7A3-44E6-B15F-3C15FBBF317C}">
      <dgm:prSet phldrT="[Text]"/>
      <dgm:spPr/>
      <dgm:t>
        <a:bodyPr/>
        <a:lstStyle/>
        <a:p>
          <a:endParaRPr lang="en-GB" dirty="0"/>
        </a:p>
      </dgm:t>
    </dgm:pt>
    <dgm:pt modelId="{8210E392-96B9-4884-B570-0280B50F734B}" type="parTrans" cxnId="{C45A0936-80A8-4D1E-A7D4-A7F0281627E0}">
      <dgm:prSet/>
      <dgm:spPr/>
      <dgm:t>
        <a:bodyPr/>
        <a:lstStyle/>
        <a:p>
          <a:endParaRPr lang="en-GB"/>
        </a:p>
      </dgm:t>
    </dgm:pt>
    <dgm:pt modelId="{FC226818-FC3D-48ED-B19C-EA9DEE503A76}" type="sibTrans" cxnId="{C45A0936-80A8-4D1E-A7D4-A7F0281627E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n-GB"/>
        </a:p>
      </dgm:t>
    </dgm:pt>
    <dgm:pt modelId="{A056FCCD-EA2E-4478-82B0-A94C4E12FC64}" type="pres">
      <dgm:prSet presAssocID="{BD1C9DAA-6210-4F6F-A9A4-42A9392B9F0F}" presName="Name0" presStyleCnt="0">
        <dgm:presLayoutVars>
          <dgm:chMax val="8"/>
          <dgm:chPref val="8"/>
          <dgm:dir/>
        </dgm:presLayoutVars>
      </dgm:prSet>
      <dgm:spPr/>
    </dgm:pt>
    <dgm:pt modelId="{9509672C-BB77-4954-8724-35AC2E8F7D52}" type="pres">
      <dgm:prSet presAssocID="{17809214-B6D3-406E-8B07-C794902A8653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8650A8C-2CD0-4530-87E3-36E0123B73F5}" type="pres">
      <dgm:prSet presAssocID="{17809214-B6D3-406E-8B07-C794902A8653}" presName="image_accent_1" presStyleCnt="0"/>
      <dgm:spPr/>
    </dgm:pt>
    <dgm:pt modelId="{14F4CB58-50C4-41E1-9C81-F896DA68AFFA}" type="pres">
      <dgm:prSet presAssocID="{17809214-B6D3-406E-8B07-C794902A8653}" presName="imageAccentRepeatNode" presStyleLbl="alignNode1" presStyleIdx="0" presStyleCnt="6" custFlipVert="1" custFlipHor="1" custScaleX="14829" custScaleY="27178" custLinFactNeighborX="-71011" custLinFactNeighborY="-76742"/>
      <dgm:spPr/>
    </dgm:pt>
    <dgm:pt modelId="{32A76452-84C0-488F-A944-10B2A2C79241}" type="pres">
      <dgm:prSet presAssocID="{17809214-B6D3-406E-8B07-C794902A8653}" presName="accent_1" presStyleLbl="alignNode1" presStyleIdx="1" presStyleCnt="6" custLinFactX="-128762" custLinFactY="9071" custLinFactNeighborX="-200000" custLinFactNeighborY="100000"/>
      <dgm:spPr/>
    </dgm:pt>
    <dgm:pt modelId="{871013A4-AB27-482C-B7C8-D0DC00A38C69}" type="pres">
      <dgm:prSet presAssocID="{6CF39AD6-D040-4DE3-9B06-E102AFB23B97}" presName="image_1" presStyleCnt="0"/>
      <dgm:spPr/>
    </dgm:pt>
    <dgm:pt modelId="{35A2D50A-D433-4DCB-BCB2-F9D49270064B}" type="pres">
      <dgm:prSet presAssocID="{6CF39AD6-D040-4DE3-9B06-E102AFB23B97}" presName="imageRepeatNode" presStyleLbl="fgImgPlace1" presStyleIdx="0" presStyleCnt="3" custScaleX="115056" custScaleY="113808" custLinFactNeighborX="-46268" custLinFactNeighborY="-61224"/>
      <dgm:spPr/>
    </dgm:pt>
    <dgm:pt modelId="{63E91271-DAE6-4B72-957F-7A6A7AFC5985}" type="pres">
      <dgm:prSet presAssocID="{A6B77C4D-8091-470F-9D34-9DEE1765557C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5520170-6308-4BE1-B36A-79C9438F661C}" type="pres">
      <dgm:prSet presAssocID="{A6B77C4D-8091-470F-9D34-9DEE1765557C}" presName="image_accent_2" presStyleCnt="0"/>
      <dgm:spPr/>
    </dgm:pt>
    <dgm:pt modelId="{A256A7C1-EE79-4371-84F3-5CAA747840BE}" type="pres">
      <dgm:prSet presAssocID="{A6B77C4D-8091-470F-9D34-9DEE1765557C}" presName="imageAccentRepeatNode" presStyleLbl="alignNode1" presStyleIdx="2" presStyleCnt="6" custFlipVert="0" custFlipHor="0" custScaleX="17396" custScaleY="17400" custLinFactX="-60376" custLinFactNeighborX="-100000" custLinFactNeighborY="11763"/>
      <dgm:spPr/>
    </dgm:pt>
    <dgm:pt modelId="{39832D6B-F3A4-4030-8F3D-A591412FBCBC}" type="pres">
      <dgm:prSet presAssocID="{B03F4ED7-A608-4B68-9D41-343AB8AE9CDB}" presName="image_2" presStyleCnt="0"/>
      <dgm:spPr/>
    </dgm:pt>
    <dgm:pt modelId="{D6DD2885-5DD6-4CE8-9479-8EFA4FBD54EE}" type="pres">
      <dgm:prSet presAssocID="{B03F4ED7-A608-4B68-9D41-343AB8AE9CDB}" presName="imageRepeatNode" presStyleLbl="fgImgPlace1" presStyleIdx="1" presStyleCnt="3" custScaleX="15376" custScaleY="14472" custLinFactX="-83004" custLinFactNeighborX="-100000" custLinFactNeighborY="11554"/>
      <dgm:spPr/>
    </dgm:pt>
    <dgm:pt modelId="{46A0F116-6B64-45CB-885C-4313BC7160CF}" type="pres">
      <dgm:prSet presAssocID="{F983310C-D7A3-44E6-B15F-3C15FBBF317C}" presName="image_accent_3" presStyleCnt="0"/>
      <dgm:spPr/>
    </dgm:pt>
    <dgm:pt modelId="{ACACEA3A-6D08-4DE4-B6D7-A6103B76D9A6}" type="pres">
      <dgm:prSet presAssocID="{F983310C-D7A3-44E6-B15F-3C15FBBF317C}" presName="imageAccentRepeatNode" presStyleLbl="alignNode1" presStyleIdx="3" presStyleCnt="6" custFlipVert="1" custFlipHor="0" custScaleX="13573" custScaleY="13568" custLinFactX="-6264" custLinFactY="7050" custLinFactNeighborX="-100000" custLinFactNeighborY="100000"/>
      <dgm:spPr/>
    </dgm:pt>
    <dgm:pt modelId="{50CE6738-0575-4103-B2AB-354CBAE93E6F}" type="pres">
      <dgm:prSet presAssocID="{F983310C-D7A3-44E6-B15F-3C15FBBF317C}" presName="parent_text_3" presStyleLbl="revTx" presStyleIdx="2" presStyleCnt="3" custScaleX="84321" custScaleY="82441" custLinFactX="-62040" custLinFactNeighborX="-100000" custLinFactNeighborY="-18306">
        <dgm:presLayoutVars>
          <dgm:chMax val="0"/>
          <dgm:chPref val="0"/>
          <dgm:bulletEnabled val="1"/>
        </dgm:presLayoutVars>
      </dgm:prSet>
      <dgm:spPr/>
    </dgm:pt>
    <dgm:pt modelId="{8819BC68-0B46-4707-BA84-DFDB35114523}" type="pres">
      <dgm:prSet presAssocID="{F983310C-D7A3-44E6-B15F-3C15FBBF317C}" presName="accent_2" presStyleLbl="alignNode1" presStyleIdx="4" presStyleCnt="6" custScaleX="23260" custScaleY="20221" custLinFactX="-200000" custLinFactY="204515" custLinFactNeighborX="-272985" custLinFactNeighborY="300000"/>
      <dgm:spPr/>
    </dgm:pt>
    <dgm:pt modelId="{9D83E99D-6F28-479D-9EF8-57DCA4D34FD3}" type="pres">
      <dgm:prSet presAssocID="{F983310C-D7A3-44E6-B15F-3C15FBBF317C}" presName="accent_3" presStyleLbl="alignNode1" presStyleIdx="5" presStyleCnt="6" custFlipVert="1" custFlipHor="1" custScaleX="55183" custScaleY="55247" custLinFactX="-347276" custLinFactY="-73086" custLinFactNeighborX="-400000" custLinFactNeighborY="-100000"/>
      <dgm:spPr/>
    </dgm:pt>
    <dgm:pt modelId="{BD4CF313-E24B-4EAE-A0BC-2766FF4FA8EE}" type="pres">
      <dgm:prSet presAssocID="{FC226818-FC3D-48ED-B19C-EA9DEE503A76}" presName="image_3" presStyleCnt="0"/>
      <dgm:spPr/>
    </dgm:pt>
    <dgm:pt modelId="{65415D49-8958-4679-84D4-7E7B9C8CF8D5}" type="pres">
      <dgm:prSet presAssocID="{FC226818-FC3D-48ED-B19C-EA9DEE503A76}" presName="imageRepeatNode" presStyleLbl="fgImgPlace1" presStyleIdx="2" presStyleCnt="3" custScaleX="178447" custScaleY="182805" custLinFactNeighborX="60507" custLinFactNeighborY="26545"/>
      <dgm:spPr/>
    </dgm:pt>
  </dgm:ptLst>
  <dgm:cxnLst>
    <dgm:cxn modelId="{3B07E92D-0A99-42D6-950F-D29008266CA1}" type="presOf" srcId="{17809214-B6D3-406E-8B07-C794902A8653}" destId="{9509672C-BB77-4954-8724-35AC2E8F7D52}" srcOrd="0" destOrd="0" presId="urn:microsoft.com/office/officeart/2008/layout/BubblePictureList"/>
    <dgm:cxn modelId="{C45A0936-80A8-4D1E-A7D4-A7F0281627E0}" srcId="{BD1C9DAA-6210-4F6F-A9A4-42A9392B9F0F}" destId="{F983310C-D7A3-44E6-B15F-3C15FBBF317C}" srcOrd="2" destOrd="0" parTransId="{8210E392-96B9-4884-B570-0280B50F734B}" sibTransId="{FC226818-FC3D-48ED-B19C-EA9DEE503A76}"/>
    <dgm:cxn modelId="{18971C40-58A1-4235-9CEB-BF9625780CD3}" type="presOf" srcId="{6CF39AD6-D040-4DE3-9B06-E102AFB23B97}" destId="{35A2D50A-D433-4DCB-BCB2-F9D49270064B}" srcOrd="0" destOrd="0" presId="urn:microsoft.com/office/officeart/2008/layout/BubblePictureList"/>
    <dgm:cxn modelId="{42A29B49-0296-42D3-9A24-0402180409CB}" type="presOf" srcId="{FC226818-FC3D-48ED-B19C-EA9DEE503A76}" destId="{65415D49-8958-4679-84D4-7E7B9C8CF8D5}" srcOrd="0" destOrd="0" presId="urn:microsoft.com/office/officeart/2008/layout/BubblePictureList"/>
    <dgm:cxn modelId="{0A6A9B6A-3781-4D70-A344-B322590C6A83}" type="presOf" srcId="{F983310C-D7A3-44E6-B15F-3C15FBBF317C}" destId="{50CE6738-0575-4103-B2AB-354CBAE93E6F}" srcOrd="0" destOrd="0" presId="urn:microsoft.com/office/officeart/2008/layout/BubblePictureList"/>
    <dgm:cxn modelId="{3405B99B-8145-4D91-A09B-D0C9BCF96136}" type="presOf" srcId="{B03F4ED7-A608-4B68-9D41-343AB8AE9CDB}" destId="{D6DD2885-5DD6-4CE8-9479-8EFA4FBD54EE}" srcOrd="0" destOrd="0" presId="urn:microsoft.com/office/officeart/2008/layout/BubblePictureList"/>
    <dgm:cxn modelId="{9A0A79A3-5759-4525-9711-AEBD3FDCB60C}" srcId="{BD1C9DAA-6210-4F6F-A9A4-42A9392B9F0F}" destId="{A6B77C4D-8091-470F-9D34-9DEE1765557C}" srcOrd="1" destOrd="0" parTransId="{E9087D5B-1B15-4819-B843-D2015D7902D6}" sibTransId="{B03F4ED7-A608-4B68-9D41-343AB8AE9CDB}"/>
    <dgm:cxn modelId="{4C2201CF-B9FA-44F4-9DC6-76259AC6067D}" type="presOf" srcId="{BD1C9DAA-6210-4F6F-A9A4-42A9392B9F0F}" destId="{A056FCCD-EA2E-4478-82B0-A94C4E12FC64}" srcOrd="0" destOrd="0" presId="urn:microsoft.com/office/officeart/2008/layout/BubblePictureList"/>
    <dgm:cxn modelId="{B7636CDF-6EAB-488F-9FD3-141E3E9B08F0}" srcId="{BD1C9DAA-6210-4F6F-A9A4-42A9392B9F0F}" destId="{17809214-B6D3-406E-8B07-C794902A8653}" srcOrd="0" destOrd="0" parTransId="{5069D834-2DE0-47AD-9300-0B4C2B1797EC}" sibTransId="{6CF39AD6-D040-4DE3-9B06-E102AFB23B97}"/>
    <dgm:cxn modelId="{B45D42ED-87B4-41D7-B00A-8E17FB7AC8FD}" type="presOf" srcId="{A6B77C4D-8091-470F-9D34-9DEE1765557C}" destId="{63E91271-DAE6-4B72-957F-7A6A7AFC5985}" srcOrd="0" destOrd="0" presId="urn:microsoft.com/office/officeart/2008/layout/BubblePictureList"/>
    <dgm:cxn modelId="{4F8803E1-AC20-4642-8D36-A534D0BF726C}" type="presParOf" srcId="{A056FCCD-EA2E-4478-82B0-A94C4E12FC64}" destId="{9509672C-BB77-4954-8724-35AC2E8F7D52}" srcOrd="0" destOrd="0" presId="urn:microsoft.com/office/officeart/2008/layout/BubblePictureList"/>
    <dgm:cxn modelId="{429AC4BA-997E-4EF7-8511-1A82C120B7FE}" type="presParOf" srcId="{A056FCCD-EA2E-4478-82B0-A94C4E12FC64}" destId="{A8650A8C-2CD0-4530-87E3-36E0123B73F5}" srcOrd="1" destOrd="0" presId="urn:microsoft.com/office/officeart/2008/layout/BubblePictureList"/>
    <dgm:cxn modelId="{B6BB7F14-A258-49C2-881E-ABD3D319856B}" type="presParOf" srcId="{A8650A8C-2CD0-4530-87E3-36E0123B73F5}" destId="{14F4CB58-50C4-41E1-9C81-F896DA68AFFA}" srcOrd="0" destOrd="0" presId="urn:microsoft.com/office/officeart/2008/layout/BubblePictureList"/>
    <dgm:cxn modelId="{4D187F9E-BC6B-4A5A-999E-FED01DF0AB96}" type="presParOf" srcId="{A056FCCD-EA2E-4478-82B0-A94C4E12FC64}" destId="{32A76452-84C0-488F-A944-10B2A2C79241}" srcOrd="2" destOrd="0" presId="urn:microsoft.com/office/officeart/2008/layout/BubblePictureList"/>
    <dgm:cxn modelId="{9A97D277-7D12-4CCA-87E7-1C5D4DC34A81}" type="presParOf" srcId="{A056FCCD-EA2E-4478-82B0-A94C4E12FC64}" destId="{871013A4-AB27-482C-B7C8-D0DC00A38C69}" srcOrd="3" destOrd="0" presId="urn:microsoft.com/office/officeart/2008/layout/BubblePictureList"/>
    <dgm:cxn modelId="{D9A06490-96B1-45DC-85D4-E297E979DA61}" type="presParOf" srcId="{871013A4-AB27-482C-B7C8-D0DC00A38C69}" destId="{35A2D50A-D433-4DCB-BCB2-F9D49270064B}" srcOrd="0" destOrd="0" presId="urn:microsoft.com/office/officeart/2008/layout/BubblePictureList"/>
    <dgm:cxn modelId="{E0517432-8490-4D9C-9566-2DF4FEA8B7ED}" type="presParOf" srcId="{A056FCCD-EA2E-4478-82B0-A94C4E12FC64}" destId="{63E91271-DAE6-4B72-957F-7A6A7AFC5985}" srcOrd="4" destOrd="0" presId="urn:microsoft.com/office/officeart/2008/layout/BubblePictureList"/>
    <dgm:cxn modelId="{72D076DD-6462-4809-B039-D5176E85EE4A}" type="presParOf" srcId="{A056FCCD-EA2E-4478-82B0-A94C4E12FC64}" destId="{E5520170-6308-4BE1-B36A-79C9438F661C}" srcOrd="5" destOrd="0" presId="urn:microsoft.com/office/officeart/2008/layout/BubblePictureList"/>
    <dgm:cxn modelId="{F3430827-94B9-4D7F-A9CC-EAEF5FEEED75}" type="presParOf" srcId="{E5520170-6308-4BE1-B36A-79C9438F661C}" destId="{A256A7C1-EE79-4371-84F3-5CAA747840BE}" srcOrd="0" destOrd="0" presId="urn:microsoft.com/office/officeart/2008/layout/BubblePictureList"/>
    <dgm:cxn modelId="{5B5761AC-5C99-4BB5-B2F7-890A8ED63EC4}" type="presParOf" srcId="{A056FCCD-EA2E-4478-82B0-A94C4E12FC64}" destId="{39832D6B-F3A4-4030-8F3D-A591412FBCBC}" srcOrd="6" destOrd="0" presId="urn:microsoft.com/office/officeart/2008/layout/BubblePictureList"/>
    <dgm:cxn modelId="{F0FE2C1D-41B2-4310-B33E-E1C56D37B195}" type="presParOf" srcId="{39832D6B-F3A4-4030-8F3D-A591412FBCBC}" destId="{D6DD2885-5DD6-4CE8-9479-8EFA4FBD54EE}" srcOrd="0" destOrd="0" presId="urn:microsoft.com/office/officeart/2008/layout/BubblePictureList"/>
    <dgm:cxn modelId="{B02291AE-987A-47CB-A70B-11E99392A184}" type="presParOf" srcId="{A056FCCD-EA2E-4478-82B0-A94C4E12FC64}" destId="{46A0F116-6B64-45CB-885C-4313BC7160CF}" srcOrd="7" destOrd="0" presId="urn:microsoft.com/office/officeart/2008/layout/BubblePictureList"/>
    <dgm:cxn modelId="{4F5E4072-8704-42C0-80F4-7F784F3E5B25}" type="presParOf" srcId="{46A0F116-6B64-45CB-885C-4313BC7160CF}" destId="{ACACEA3A-6D08-4DE4-B6D7-A6103B76D9A6}" srcOrd="0" destOrd="0" presId="urn:microsoft.com/office/officeart/2008/layout/BubblePictureList"/>
    <dgm:cxn modelId="{F6661077-BF23-4A16-AF4D-5EB538B53A98}" type="presParOf" srcId="{A056FCCD-EA2E-4478-82B0-A94C4E12FC64}" destId="{50CE6738-0575-4103-B2AB-354CBAE93E6F}" srcOrd="8" destOrd="0" presId="urn:microsoft.com/office/officeart/2008/layout/BubblePictureList"/>
    <dgm:cxn modelId="{F1143AB5-1635-4D93-8301-B8C4B156960F}" type="presParOf" srcId="{A056FCCD-EA2E-4478-82B0-A94C4E12FC64}" destId="{8819BC68-0B46-4707-BA84-DFDB35114523}" srcOrd="9" destOrd="0" presId="urn:microsoft.com/office/officeart/2008/layout/BubblePictureList"/>
    <dgm:cxn modelId="{04461BCD-5879-45AF-971B-E9020A60D152}" type="presParOf" srcId="{A056FCCD-EA2E-4478-82B0-A94C4E12FC64}" destId="{9D83E99D-6F28-479D-9EF8-57DCA4D34FD3}" srcOrd="10" destOrd="0" presId="urn:microsoft.com/office/officeart/2008/layout/BubblePictureList"/>
    <dgm:cxn modelId="{B4002A56-D1AB-4141-B2FF-EB5B51C1A064}" type="presParOf" srcId="{A056FCCD-EA2E-4478-82B0-A94C4E12FC64}" destId="{BD4CF313-E24B-4EAE-A0BC-2766FF4FA8EE}" srcOrd="11" destOrd="0" presId="urn:microsoft.com/office/officeart/2008/layout/BubblePictureList"/>
    <dgm:cxn modelId="{4BFF5E24-7DA9-459F-AB86-A160E067F22F}" type="presParOf" srcId="{BD4CF313-E24B-4EAE-A0BC-2766FF4FA8EE}" destId="{65415D49-8958-4679-84D4-7E7B9C8CF8D5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1A0DCC-9C7F-4309-B2C3-F6EB8738A377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B69A6E21-0C0F-4E34-9B8A-FCD6B64AD771}">
      <dgm:prSet phldrT="[Text]"/>
      <dgm:spPr/>
      <dgm:t>
        <a:bodyPr/>
        <a:lstStyle/>
        <a:p>
          <a:r>
            <a:rPr lang="en-GB" dirty="0" err="1"/>
            <a:t>Regisztr</a:t>
          </a:r>
          <a:r>
            <a:rPr lang="hu-HU" dirty="0"/>
            <a:t>á</a:t>
          </a:r>
          <a:r>
            <a:rPr lang="en-GB" dirty="0"/>
            <a:t>ci</a:t>
          </a:r>
          <a:r>
            <a:rPr lang="hu-HU" dirty="0"/>
            <a:t>ó</a:t>
          </a:r>
          <a:r>
            <a:rPr lang="en-GB" dirty="0"/>
            <a:t> / </a:t>
          </a:r>
          <a:r>
            <a:rPr lang="en-GB" dirty="0" err="1"/>
            <a:t>Bejelentkez</a:t>
          </a:r>
          <a:r>
            <a:rPr lang="hu-HU" dirty="0"/>
            <a:t>é</a:t>
          </a:r>
          <a:r>
            <a:rPr lang="en-GB" dirty="0"/>
            <a:t>s</a:t>
          </a:r>
        </a:p>
      </dgm:t>
    </dgm:pt>
    <dgm:pt modelId="{E71CF38B-EA97-4DE9-89DA-014EA8D87D36}" type="parTrans" cxnId="{9F6D96B2-D47E-4812-A1C9-42BF38AE1239}">
      <dgm:prSet/>
      <dgm:spPr/>
      <dgm:t>
        <a:bodyPr/>
        <a:lstStyle/>
        <a:p>
          <a:endParaRPr lang="en-GB"/>
        </a:p>
      </dgm:t>
    </dgm:pt>
    <dgm:pt modelId="{95EAE6AB-02BF-4E80-8363-CA951363451E}" type="sibTrans" cxnId="{9F6D96B2-D47E-4812-A1C9-42BF38AE1239}">
      <dgm:prSet/>
      <dgm:spPr/>
      <dgm:t>
        <a:bodyPr/>
        <a:lstStyle/>
        <a:p>
          <a:endParaRPr lang="en-GB"/>
        </a:p>
      </dgm:t>
    </dgm:pt>
    <dgm:pt modelId="{69712486-7170-4617-A0A8-9DEDCCA8729C}">
      <dgm:prSet phldrT="[Text]"/>
      <dgm:spPr/>
      <dgm:t>
        <a:bodyPr/>
        <a:lstStyle/>
        <a:p>
          <a:r>
            <a:rPr lang="en-GB" dirty="0"/>
            <a:t>V</a:t>
          </a:r>
          <a:r>
            <a:rPr lang="hu-HU" dirty="0"/>
            <a:t>á</a:t>
          </a:r>
          <a:r>
            <a:rPr lang="en-GB" dirty="0"/>
            <a:t>s</a:t>
          </a:r>
          <a:r>
            <a:rPr lang="hu-HU" dirty="0"/>
            <a:t>á</a:t>
          </a:r>
          <a:r>
            <a:rPr lang="en-GB" dirty="0" err="1"/>
            <a:t>rl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1A3B1ED2-B229-4178-8189-91AE4CBDC629}" type="parTrans" cxnId="{0173AFB6-3477-49D5-8E3C-FAAFF8447C95}">
      <dgm:prSet/>
      <dgm:spPr/>
      <dgm:t>
        <a:bodyPr/>
        <a:lstStyle/>
        <a:p>
          <a:endParaRPr lang="en-GB"/>
        </a:p>
      </dgm:t>
    </dgm:pt>
    <dgm:pt modelId="{97E75ACB-8EF8-427E-98CD-BBA88F61003E}" type="sibTrans" cxnId="{0173AFB6-3477-49D5-8E3C-FAAFF8447C95}">
      <dgm:prSet/>
      <dgm:spPr/>
      <dgm:t>
        <a:bodyPr/>
        <a:lstStyle/>
        <a:p>
          <a:endParaRPr lang="en-GB"/>
        </a:p>
      </dgm:t>
    </dgm:pt>
    <dgm:pt modelId="{BB23244B-51AB-421D-99FF-88C555C499A0}">
      <dgm:prSet phldrT="[Text]"/>
      <dgm:spPr/>
      <dgm:t>
        <a:bodyPr/>
        <a:lstStyle/>
        <a:p>
          <a:r>
            <a:rPr lang="en-GB" dirty="0" err="1"/>
            <a:t>Elad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E3AC303E-4F2F-44C6-9F53-0B4FE82445D4}" type="parTrans" cxnId="{A67F2BF5-CF81-453D-AA2C-0392B12763D6}">
      <dgm:prSet/>
      <dgm:spPr/>
      <dgm:t>
        <a:bodyPr/>
        <a:lstStyle/>
        <a:p>
          <a:endParaRPr lang="en-GB"/>
        </a:p>
      </dgm:t>
    </dgm:pt>
    <dgm:pt modelId="{AB24E0B5-2E67-43CA-BEA1-2016F1522188}" type="sibTrans" cxnId="{A67F2BF5-CF81-453D-AA2C-0392B12763D6}">
      <dgm:prSet/>
      <dgm:spPr/>
      <dgm:t>
        <a:bodyPr/>
        <a:lstStyle/>
        <a:p>
          <a:endParaRPr lang="en-GB"/>
        </a:p>
      </dgm:t>
    </dgm:pt>
    <dgm:pt modelId="{FD214B81-EBD0-4377-AEC2-934BB16C7356}" type="pres">
      <dgm:prSet presAssocID="{981A0DCC-9C7F-4309-B2C3-F6EB8738A37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F40E527-4F89-47E7-8850-1157530CC6B1}" type="pres">
      <dgm:prSet presAssocID="{B69A6E21-0C0F-4E34-9B8A-FCD6B64AD771}" presName="root" presStyleCnt="0"/>
      <dgm:spPr/>
    </dgm:pt>
    <dgm:pt modelId="{68A2EC89-F2B5-4687-9A43-F090BE7D4087}" type="pres">
      <dgm:prSet presAssocID="{B69A6E21-0C0F-4E34-9B8A-FCD6B64AD771}" presName="rootComposite" presStyleCnt="0"/>
      <dgm:spPr/>
    </dgm:pt>
    <dgm:pt modelId="{5F81376F-4D06-4D83-97A5-F1A87706FFE1}" type="pres">
      <dgm:prSet presAssocID="{B69A6E21-0C0F-4E34-9B8A-FCD6B64AD771}" presName="rootText" presStyleLbl="node1" presStyleIdx="0" presStyleCnt="3" custScaleX="14697" custScaleY="11847" custLinFactNeighborX="78010" custLinFactNeighborY="-63545"/>
      <dgm:spPr/>
    </dgm:pt>
    <dgm:pt modelId="{641C30C6-5B8C-47B2-9B82-40F60322E86A}" type="pres">
      <dgm:prSet presAssocID="{B69A6E21-0C0F-4E34-9B8A-FCD6B64AD771}" presName="rootConnector" presStyleLbl="node1" presStyleIdx="0" presStyleCnt="3"/>
      <dgm:spPr/>
    </dgm:pt>
    <dgm:pt modelId="{6F76144E-C74B-4C3A-90B4-C46FD1747CE4}" type="pres">
      <dgm:prSet presAssocID="{B69A6E21-0C0F-4E34-9B8A-FCD6B64AD771}" presName="childShape" presStyleCnt="0"/>
      <dgm:spPr/>
    </dgm:pt>
    <dgm:pt modelId="{68FFE268-685B-4C1E-A820-FC9E4E39A9C8}" type="pres">
      <dgm:prSet presAssocID="{69712486-7170-4617-A0A8-9DEDCCA8729C}" presName="root" presStyleCnt="0"/>
      <dgm:spPr/>
    </dgm:pt>
    <dgm:pt modelId="{BCB2438E-676B-4C17-8E96-2485434DF283}" type="pres">
      <dgm:prSet presAssocID="{69712486-7170-4617-A0A8-9DEDCCA8729C}" presName="rootComposite" presStyleCnt="0"/>
      <dgm:spPr/>
    </dgm:pt>
    <dgm:pt modelId="{48BAF858-2E17-4296-BD5A-590F98F88F11}" type="pres">
      <dgm:prSet presAssocID="{69712486-7170-4617-A0A8-9DEDCCA8729C}" presName="rootText" presStyleLbl="node1" presStyleIdx="1" presStyleCnt="3" custScaleX="15099" custScaleY="12091" custLinFactNeighborX="-1428" custLinFactNeighborY="-63889"/>
      <dgm:spPr/>
    </dgm:pt>
    <dgm:pt modelId="{DE5744BD-DE14-4C70-AD39-2A0D9927EC9A}" type="pres">
      <dgm:prSet presAssocID="{69712486-7170-4617-A0A8-9DEDCCA8729C}" presName="rootConnector" presStyleLbl="node1" presStyleIdx="1" presStyleCnt="3"/>
      <dgm:spPr/>
    </dgm:pt>
    <dgm:pt modelId="{05F38E58-7CB3-45B5-B188-6A843D814BA5}" type="pres">
      <dgm:prSet presAssocID="{69712486-7170-4617-A0A8-9DEDCCA8729C}" presName="childShape" presStyleCnt="0"/>
      <dgm:spPr/>
    </dgm:pt>
    <dgm:pt modelId="{7A85D23E-5279-4893-873B-FEE8A57A31AD}" type="pres">
      <dgm:prSet presAssocID="{BB23244B-51AB-421D-99FF-88C555C499A0}" presName="root" presStyleCnt="0"/>
      <dgm:spPr/>
    </dgm:pt>
    <dgm:pt modelId="{BA7B31EC-F0BC-4F1A-946A-BF89C06CC5D7}" type="pres">
      <dgm:prSet presAssocID="{BB23244B-51AB-421D-99FF-88C555C499A0}" presName="rootComposite" presStyleCnt="0"/>
      <dgm:spPr/>
    </dgm:pt>
    <dgm:pt modelId="{16B6C072-8641-4FD5-B354-0B573E308D9C}" type="pres">
      <dgm:prSet presAssocID="{BB23244B-51AB-421D-99FF-88C555C499A0}" presName="rootText" presStyleLbl="node1" presStyleIdx="2" presStyleCnt="3" custScaleX="15099" custScaleY="12091" custLinFactNeighborX="-21496" custLinFactNeighborY="-64009"/>
      <dgm:spPr/>
    </dgm:pt>
    <dgm:pt modelId="{54B8C371-BA88-4A11-A88A-0FBF6FEACA16}" type="pres">
      <dgm:prSet presAssocID="{BB23244B-51AB-421D-99FF-88C555C499A0}" presName="rootConnector" presStyleLbl="node1" presStyleIdx="2" presStyleCnt="3"/>
      <dgm:spPr/>
    </dgm:pt>
    <dgm:pt modelId="{EE20FCAE-6EB6-4F28-88D2-15121C33FCA4}" type="pres">
      <dgm:prSet presAssocID="{BB23244B-51AB-421D-99FF-88C555C499A0}" presName="childShape" presStyleCnt="0"/>
      <dgm:spPr/>
    </dgm:pt>
  </dgm:ptLst>
  <dgm:cxnLst>
    <dgm:cxn modelId="{30C4E040-9571-4217-AE03-367CD27B57F9}" type="presOf" srcId="{69712486-7170-4617-A0A8-9DEDCCA8729C}" destId="{DE5744BD-DE14-4C70-AD39-2A0D9927EC9A}" srcOrd="1" destOrd="0" presId="urn:microsoft.com/office/officeart/2005/8/layout/hierarchy3"/>
    <dgm:cxn modelId="{84439172-3D7D-48F8-84B4-5A816E6C462D}" type="presOf" srcId="{BB23244B-51AB-421D-99FF-88C555C499A0}" destId="{16B6C072-8641-4FD5-B354-0B573E308D9C}" srcOrd="0" destOrd="0" presId="urn:microsoft.com/office/officeart/2005/8/layout/hierarchy3"/>
    <dgm:cxn modelId="{9EA33088-386D-4811-B95C-792B71BEA84D}" type="presOf" srcId="{69712486-7170-4617-A0A8-9DEDCCA8729C}" destId="{48BAF858-2E17-4296-BD5A-590F98F88F11}" srcOrd="0" destOrd="0" presId="urn:microsoft.com/office/officeart/2005/8/layout/hierarchy3"/>
    <dgm:cxn modelId="{294D56AC-DB92-47F6-86F4-BA17482D8A9D}" type="presOf" srcId="{B69A6E21-0C0F-4E34-9B8A-FCD6B64AD771}" destId="{5F81376F-4D06-4D83-97A5-F1A87706FFE1}" srcOrd="0" destOrd="0" presId="urn:microsoft.com/office/officeart/2005/8/layout/hierarchy3"/>
    <dgm:cxn modelId="{9F6D96B2-D47E-4812-A1C9-42BF38AE1239}" srcId="{981A0DCC-9C7F-4309-B2C3-F6EB8738A377}" destId="{B69A6E21-0C0F-4E34-9B8A-FCD6B64AD771}" srcOrd="0" destOrd="0" parTransId="{E71CF38B-EA97-4DE9-89DA-014EA8D87D36}" sibTransId="{95EAE6AB-02BF-4E80-8363-CA951363451E}"/>
    <dgm:cxn modelId="{0173AFB6-3477-49D5-8E3C-FAAFF8447C95}" srcId="{981A0DCC-9C7F-4309-B2C3-F6EB8738A377}" destId="{69712486-7170-4617-A0A8-9DEDCCA8729C}" srcOrd="1" destOrd="0" parTransId="{1A3B1ED2-B229-4178-8189-91AE4CBDC629}" sibTransId="{97E75ACB-8EF8-427E-98CD-BBA88F61003E}"/>
    <dgm:cxn modelId="{31D306C5-9C9E-4257-B447-27E8F6BFD752}" type="presOf" srcId="{981A0DCC-9C7F-4309-B2C3-F6EB8738A377}" destId="{FD214B81-EBD0-4377-AEC2-934BB16C7356}" srcOrd="0" destOrd="0" presId="urn:microsoft.com/office/officeart/2005/8/layout/hierarchy3"/>
    <dgm:cxn modelId="{36B18FD3-8626-4799-9444-006FA92E96FE}" type="presOf" srcId="{B69A6E21-0C0F-4E34-9B8A-FCD6B64AD771}" destId="{641C30C6-5B8C-47B2-9B82-40F60322E86A}" srcOrd="1" destOrd="0" presId="urn:microsoft.com/office/officeart/2005/8/layout/hierarchy3"/>
    <dgm:cxn modelId="{F773D7D4-F2D3-41B6-9144-C2CCA36C4726}" type="presOf" srcId="{BB23244B-51AB-421D-99FF-88C555C499A0}" destId="{54B8C371-BA88-4A11-A88A-0FBF6FEACA16}" srcOrd="1" destOrd="0" presId="urn:microsoft.com/office/officeart/2005/8/layout/hierarchy3"/>
    <dgm:cxn modelId="{A67F2BF5-CF81-453D-AA2C-0392B12763D6}" srcId="{981A0DCC-9C7F-4309-B2C3-F6EB8738A377}" destId="{BB23244B-51AB-421D-99FF-88C555C499A0}" srcOrd="2" destOrd="0" parTransId="{E3AC303E-4F2F-44C6-9F53-0B4FE82445D4}" sibTransId="{AB24E0B5-2E67-43CA-BEA1-2016F1522188}"/>
    <dgm:cxn modelId="{3D8CA655-C16E-4068-9744-710EC22BFF17}" type="presParOf" srcId="{FD214B81-EBD0-4377-AEC2-934BB16C7356}" destId="{FF40E527-4F89-47E7-8850-1157530CC6B1}" srcOrd="0" destOrd="0" presId="urn:microsoft.com/office/officeart/2005/8/layout/hierarchy3"/>
    <dgm:cxn modelId="{0B7F82F0-8C42-46C2-96E4-F097A12F7B65}" type="presParOf" srcId="{FF40E527-4F89-47E7-8850-1157530CC6B1}" destId="{68A2EC89-F2B5-4687-9A43-F090BE7D4087}" srcOrd="0" destOrd="0" presId="urn:microsoft.com/office/officeart/2005/8/layout/hierarchy3"/>
    <dgm:cxn modelId="{4431EDFC-45FA-4BCC-AA03-1D403A3C2871}" type="presParOf" srcId="{68A2EC89-F2B5-4687-9A43-F090BE7D4087}" destId="{5F81376F-4D06-4D83-97A5-F1A87706FFE1}" srcOrd="0" destOrd="0" presId="urn:microsoft.com/office/officeart/2005/8/layout/hierarchy3"/>
    <dgm:cxn modelId="{2EF20422-179F-4F94-BF22-3D9FEC47BF5F}" type="presParOf" srcId="{68A2EC89-F2B5-4687-9A43-F090BE7D4087}" destId="{641C30C6-5B8C-47B2-9B82-40F60322E86A}" srcOrd="1" destOrd="0" presId="urn:microsoft.com/office/officeart/2005/8/layout/hierarchy3"/>
    <dgm:cxn modelId="{A859D61A-E24E-4FBC-A9CE-FC3A743C1092}" type="presParOf" srcId="{FF40E527-4F89-47E7-8850-1157530CC6B1}" destId="{6F76144E-C74B-4C3A-90B4-C46FD1747CE4}" srcOrd="1" destOrd="0" presId="urn:microsoft.com/office/officeart/2005/8/layout/hierarchy3"/>
    <dgm:cxn modelId="{583EE00C-98EB-4C14-B090-2C45F7E5CDF4}" type="presParOf" srcId="{FD214B81-EBD0-4377-AEC2-934BB16C7356}" destId="{68FFE268-685B-4C1E-A820-FC9E4E39A9C8}" srcOrd="1" destOrd="0" presId="urn:microsoft.com/office/officeart/2005/8/layout/hierarchy3"/>
    <dgm:cxn modelId="{D2E93772-D95C-4F3E-BC6D-2044FD3D07AF}" type="presParOf" srcId="{68FFE268-685B-4C1E-A820-FC9E4E39A9C8}" destId="{BCB2438E-676B-4C17-8E96-2485434DF283}" srcOrd="0" destOrd="0" presId="urn:microsoft.com/office/officeart/2005/8/layout/hierarchy3"/>
    <dgm:cxn modelId="{7133B896-6A9B-46A4-9A86-020D477830F2}" type="presParOf" srcId="{BCB2438E-676B-4C17-8E96-2485434DF283}" destId="{48BAF858-2E17-4296-BD5A-590F98F88F11}" srcOrd="0" destOrd="0" presId="urn:microsoft.com/office/officeart/2005/8/layout/hierarchy3"/>
    <dgm:cxn modelId="{4D3878CD-57AF-45C5-B4D2-F04E8596D345}" type="presParOf" srcId="{BCB2438E-676B-4C17-8E96-2485434DF283}" destId="{DE5744BD-DE14-4C70-AD39-2A0D9927EC9A}" srcOrd="1" destOrd="0" presId="urn:microsoft.com/office/officeart/2005/8/layout/hierarchy3"/>
    <dgm:cxn modelId="{482DD345-65FB-42A1-8822-9E6ADAEAAF23}" type="presParOf" srcId="{68FFE268-685B-4C1E-A820-FC9E4E39A9C8}" destId="{05F38E58-7CB3-45B5-B188-6A843D814BA5}" srcOrd="1" destOrd="0" presId="urn:microsoft.com/office/officeart/2005/8/layout/hierarchy3"/>
    <dgm:cxn modelId="{3855E8E7-2E7F-4630-A0F2-B9DC78D15E0E}" type="presParOf" srcId="{FD214B81-EBD0-4377-AEC2-934BB16C7356}" destId="{7A85D23E-5279-4893-873B-FEE8A57A31AD}" srcOrd="2" destOrd="0" presId="urn:microsoft.com/office/officeart/2005/8/layout/hierarchy3"/>
    <dgm:cxn modelId="{4CA8C9E0-E12A-4CC3-BC2E-947F2493D85C}" type="presParOf" srcId="{7A85D23E-5279-4893-873B-FEE8A57A31AD}" destId="{BA7B31EC-F0BC-4F1A-946A-BF89C06CC5D7}" srcOrd="0" destOrd="0" presId="urn:microsoft.com/office/officeart/2005/8/layout/hierarchy3"/>
    <dgm:cxn modelId="{4E81A73D-B44F-4CB1-8972-0DD96EC22DFC}" type="presParOf" srcId="{BA7B31EC-F0BC-4F1A-946A-BF89C06CC5D7}" destId="{16B6C072-8641-4FD5-B354-0B573E308D9C}" srcOrd="0" destOrd="0" presId="urn:microsoft.com/office/officeart/2005/8/layout/hierarchy3"/>
    <dgm:cxn modelId="{F74A5907-2C59-4762-BCD2-E17333F26AF6}" type="presParOf" srcId="{BA7B31EC-F0BC-4F1A-946A-BF89C06CC5D7}" destId="{54B8C371-BA88-4A11-A88A-0FBF6FEACA16}" srcOrd="1" destOrd="0" presId="urn:microsoft.com/office/officeart/2005/8/layout/hierarchy3"/>
    <dgm:cxn modelId="{AC21056C-9F0D-4FDD-AE87-60B38091CFD4}" type="presParOf" srcId="{7A85D23E-5279-4893-873B-FEE8A57A31AD}" destId="{EE20FCAE-6EB6-4F28-88D2-15121C33FCA4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81A0DCC-9C7F-4309-B2C3-F6EB8738A377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A631CD01-9A6A-4A11-96C8-BA069680FAB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Jelsz</a:t>
          </a:r>
          <a:r>
            <a:rPr lang="hu-HU" dirty="0"/>
            <a:t>ó</a:t>
          </a:r>
          <a:endParaRPr lang="en-GB" dirty="0"/>
        </a:p>
      </dgm:t>
    </dgm:pt>
    <dgm:pt modelId="{FC5EC57D-C102-4FFD-8899-E6A459156FC8}" type="parTrans" cxnId="{EE77453C-8FB1-46C7-86C3-7B1A6E5D1230}">
      <dgm:prSet/>
      <dgm:spPr/>
      <dgm:t>
        <a:bodyPr/>
        <a:lstStyle/>
        <a:p>
          <a:endParaRPr lang="en-GB"/>
        </a:p>
      </dgm:t>
    </dgm:pt>
    <dgm:pt modelId="{CE37392C-383F-4CF2-9998-D6F5DCB9784B}" type="sibTrans" cxnId="{EE77453C-8FB1-46C7-86C3-7B1A6E5D1230}">
      <dgm:prSet/>
      <dgm:spPr/>
      <dgm:t>
        <a:bodyPr/>
        <a:lstStyle/>
        <a:p>
          <a:endParaRPr lang="en-GB"/>
        </a:p>
      </dgm:t>
    </dgm:pt>
    <dgm:pt modelId="{D27CA499-38D8-4929-B851-21F37B700AD5}">
      <dgm:prSet phldrT="[Text]"/>
      <dgm:spPr/>
      <dgm:t>
        <a:bodyPr/>
        <a:lstStyle/>
        <a:p>
          <a:r>
            <a:rPr lang="en-GB" dirty="0" err="1"/>
            <a:t>Felhaszn</a:t>
          </a:r>
          <a:r>
            <a:rPr lang="hu-HU" dirty="0"/>
            <a:t>á</a:t>
          </a:r>
          <a:r>
            <a:rPr lang="en-GB" dirty="0"/>
            <a:t>l</a:t>
          </a:r>
          <a:r>
            <a:rPr lang="hu-HU" dirty="0"/>
            <a:t>ó</a:t>
          </a:r>
          <a:r>
            <a:rPr lang="en-GB" dirty="0"/>
            <a:t>n</a:t>
          </a:r>
          <a:r>
            <a:rPr lang="hu-HU" dirty="0"/>
            <a:t>é</a:t>
          </a:r>
          <a:r>
            <a:rPr lang="en-GB" dirty="0"/>
            <a:t>v</a:t>
          </a:r>
        </a:p>
      </dgm:t>
    </dgm:pt>
    <dgm:pt modelId="{D0374E3E-A99D-4F8A-BB2D-911B0ACE833D}" type="parTrans" cxnId="{13ABDA00-1630-4B40-B250-54D54AFED7CC}">
      <dgm:prSet/>
      <dgm:spPr/>
      <dgm:t>
        <a:bodyPr/>
        <a:lstStyle/>
        <a:p>
          <a:endParaRPr lang="en-GB"/>
        </a:p>
      </dgm:t>
    </dgm:pt>
    <dgm:pt modelId="{3CD5618E-887C-4853-996A-1E90ADF98E86}" type="sibTrans" cxnId="{13ABDA00-1630-4B40-B250-54D54AFED7CC}">
      <dgm:prSet/>
      <dgm:spPr/>
      <dgm:t>
        <a:bodyPr/>
        <a:lstStyle/>
        <a:p>
          <a:endParaRPr lang="en-GB"/>
        </a:p>
      </dgm:t>
    </dgm:pt>
    <dgm:pt modelId="{30C2D863-7B6A-4EFF-A938-59E1B9E39A3B}">
      <dgm:prSet phldrT="[Text]"/>
      <dgm:spPr/>
      <dgm:t>
        <a:bodyPr/>
        <a:lstStyle/>
        <a:p>
          <a:r>
            <a:rPr lang="en-GB" dirty="0"/>
            <a:t>Bel</a:t>
          </a:r>
          <a:r>
            <a:rPr lang="hu-HU" dirty="0"/>
            <a:t>é</a:t>
          </a:r>
          <a:r>
            <a:rPr lang="en-GB" dirty="0"/>
            <a:t>p</a:t>
          </a:r>
          <a:r>
            <a:rPr lang="hu-HU" dirty="0"/>
            <a:t>é</a:t>
          </a:r>
          <a:r>
            <a:rPr lang="en-GB" dirty="0"/>
            <a:t>s</a:t>
          </a:r>
        </a:p>
      </dgm:t>
    </dgm:pt>
    <dgm:pt modelId="{484B689E-8D2C-4E33-B2F1-59B7F02F18C8}" type="parTrans" cxnId="{08F059ED-DDA6-478A-B50C-6E22C9B507D4}">
      <dgm:prSet/>
      <dgm:spPr/>
      <dgm:t>
        <a:bodyPr/>
        <a:lstStyle/>
        <a:p>
          <a:endParaRPr lang="en-GB"/>
        </a:p>
      </dgm:t>
    </dgm:pt>
    <dgm:pt modelId="{70EBEA8B-E865-4C4A-AC9C-C8BF464E4FCB}" type="sibTrans" cxnId="{08F059ED-DDA6-478A-B50C-6E22C9B507D4}">
      <dgm:prSet/>
      <dgm:spPr/>
      <dgm:t>
        <a:bodyPr/>
        <a:lstStyle/>
        <a:p>
          <a:endParaRPr lang="en-GB"/>
        </a:p>
      </dgm:t>
    </dgm:pt>
    <dgm:pt modelId="{465EE358-93BE-4EEA-9A64-01B5F1A6AA79}">
      <dgm:prSet phldrT="[Text]"/>
      <dgm:spPr/>
      <dgm:t>
        <a:bodyPr/>
        <a:lstStyle/>
        <a:p>
          <a:r>
            <a:rPr lang="en-GB" dirty="0" err="1"/>
            <a:t>Regisztr</a:t>
          </a:r>
          <a:r>
            <a:rPr lang="hu-HU" dirty="0"/>
            <a:t>á</a:t>
          </a:r>
          <a:r>
            <a:rPr lang="en-GB" dirty="0"/>
            <a:t>ci</a:t>
          </a:r>
          <a:r>
            <a:rPr lang="hu-HU" dirty="0"/>
            <a:t>ó</a:t>
          </a:r>
          <a:endParaRPr lang="en-GB" dirty="0"/>
        </a:p>
      </dgm:t>
    </dgm:pt>
    <dgm:pt modelId="{4C85AC27-9218-478F-BF43-D329DB754A14}" type="sibTrans" cxnId="{DEE9EBFC-979B-4922-9BE0-AC05511BBD69}">
      <dgm:prSet/>
      <dgm:spPr/>
      <dgm:t>
        <a:bodyPr/>
        <a:lstStyle/>
        <a:p>
          <a:endParaRPr lang="en-GB"/>
        </a:p>
      </dgm:t>
    </dgm:pt>
    <dgm:pt modelId="{D1F9F4F7-3F04-4508-94D4-6886327B04CC}" type="parTrans" cxnId="{DEE9EBFC-979B-4922-9BE0-AC05511BBD69}">
      <dgm:prSet/>
      <dgm:spPr/>
      <dgm:t>
        <a:bodyPr/>
        <a:lstStyle/>
        <a:p>
          <a:endParaRPr lang="en-GB"/>
        </a:p>
      </dgm:t>
    </dgm:pt>
    <dgm:pt modelId="{FD214B81-EBD0-4377-AEC2-934BB16C7356}" type="pres">
      <dgm:prSet presAssocID="{981A0DCC-9C7F-4309-B2C3-F6EB8738A37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5FB05F-151B-4324-BE58-67317C92F802}" type="pres">
      <dgm:prSet presAssocID="{465EE358-93BE-4EEA-9A64-01B5F1A6AA79}" presName="root" presStyleCnt="0"/>
      <dgm:spPr/>
    </dgm:pt>
    <dgm:pt modelId="{B1B0C1CB-B72D-4DF3-8322-C274BA0B66E9}" type="pres">
      <dgm:prSet presAssocID="{465EE358-93BE-4EEA-9A64-01B5F1A6AA79}" presName="rootComposite" presStyleCnt="0"/>
      <dgm:spPr/>
    </dgm:pt>
    <dgm:pt modelId="{37F97219-C2AF-4840-B589-FAA7D53AD06F}" type="pres">
      <dgm:prSet presAssocID="{465EE358-93BE-4EEA-9A64-01B5F1A6AA79}" presName="rootText" presStyleLbl="node1" presStyleIdx="0" presStyleCnt="2" custFlipVert="0" custFlipHor="1" custScaleX="16329" custScaleY="15716" custLinFactNeighborX="46471" custLinFactNeighborY="38220"/>
      <dgm:spPr/>
    </dgm:pt>
    <dgm:pt modelId="{4D3A4E28-B067-4154-9465-316A424C5AEF}" type="pres">
      <dgm:prSet presAssocID="{465EE358-93BE-4EEA-9A64-01B5F1A6AA79}" presName="rootConnector" presStyleLbl="node1" presStyleIdx="0" presStyleCnt="2"/>
      <dgm:spPr/>
    </dgm:pt>
    <dgm:pt modelId="{D1C72E0D-15C8-42CD-BCCA-837DE9D660AA}" type="pres">
      <dgm:prSet presAssocID="{465EE358-93BE-4EEA-9A64-01B5F1A6AA79}" presName="childShape" presStyleCnt="0"/>
      <dgm:spPr/>
    </dgm:pt>
    <dgm:pt modelId="{F775A67F-5D9E-4165-A366-533C978EC98C}" type="pres">
      <dgm:prSet presAssocID="{FC5EC57D-C102-4FFD-8899-E6A459156FC8}" presName="Name13" presStyleLbl="parChTrans1D2" presStyleIdx="0" presStyleCnt="2"/>
      <dgm:spPr/>
    </dgm:pt>
    <dgm:pt modelId="{5EA74B63-324D-45D1-B1B5-E7AB23DBEE39}" type="pres">
      <dgm:prSet presAssocID="{A631CD01-9A6A-4A11-96C8-BA069680FAB7}" presName="childText" presStyleLbl="bgAcc1" presStyleIdx="0" presStyleCnt="2" custScaleX="50501" custScaleY="16982" custLinFactNeighborX="24098" custLinFactNeighborY="-30862">
        <dgm:presLayoutVars>
          <dgm:bulletEnabled val="1"/>
        </dgm:presLayoutVars>
      </dgm:prSet>
      <dgm:spPr/>
    </dgm:pt>
    <dgm:pt modelId="{261571E9-69C9-4B3E-A1D7-61818DBCB2EA}" type="pres">
      <dgm:prSet presAssocID="{D0374E3E-A99D-4F8A-BB2D-911B0ACE833D}" presName="Name13" presStyleLbl="parChTrans1D2" presStyleIdx="1" presStyleCnt="2"/>
      <dgm:spPr/>
    </dgm:pt>
    <dgm:pt modelId="{AAD30F4E-CB25-4BA9-8658-49AAFD656732}" type="pres">
      <dgm:prSet presAssocID="{D27CA499-38D8-4929-B851-21F37B700AD5}" presName="childText" presStyleLbl="bgAcc1" presStyleIdx="1" presStyleCnt="2" custScaleX="50621" custScaleY="18203" custLinFactNeighborX="24207" custLinFactNeighborY="-92260">
        <dgm:presLayoutVars>
          <dgm:bulletEnabled val="1"/>
        </dgm:presLayoutVars>
      </dgm:prSet>
      <dgm:spPr/>
    </dgm:pt>
    <dgm:pt modelId="{8A6BD5DB-A03D-4165-B185-479E5AA0E7C2}" type="pres">
      <dgm:prSet presAssocID="{30C2D863-7B6A-4EFF-A938-59E1B9E39A3B}" presName="root" presStyleCnt="0"/>
      <dgm:spPr/>
    </dgm:pt>
    <dgm:pt modelId="{09FAA878-3ED1-4F61-AE4E-DC752E242254}" type="pres">
      <dgm:prSet presAssocID="{30C2D863-7B6A-4EFF-A938-59E1B9E39A3B}" presName="rootComposite" presStyleCnt="0"/>
      <dgm:spPr/>
    </dgm:pt>
    <dgm:pt modelId="{34681F62-E900-437A-9136-506AFEDC337E}" type="pres">
      <dgm:prSet presAssocID="{30C2D863-7B6A-4EFF-A938-59E1B9E39A3B}" presName="rootText" presStyleLbl="node1" presStyleIdx="1" presStyleCnt="2" custScaleX="17188" custScaleY="16111" custLinFactNeighborX="-18324" custLinFactNeighborY="37704"/>
      <dgm:spPr/>
    </dgm:pt>
    <dgm:pt modelId="{F9CCB6CA-7063-4CF2-8012-E556D029088F}" type="pres">
      <dgm:prSet presAssocID="{30C2D863-7B6A-4EFF-A938-59E1B9E39A3B}" presName="rootConnector" presStyleLbl="node1" presStyleIdx="1" presStyleCnt="2"/>
      <dgm:spPr/>
    </dgm:pt>
    <dgm:pt modelId="{E049D777-C165-4327-A18B-01FBDC206ACA}" type="pres">
      <dgm:prSet presAssocID="{30C2D863-7B6A-4EFF-A938-59E1B9E39A3B}" presName="childShape" presStyleCnt="0"/>
      <dgm:spPr/>
    </dgm:pt>
  </dgm:ptLst>
  <dgm:cxnLst>
    <dgm:cxn modelId="{13ABDA00-1630-4B40-B250-54D54AFED7CC}" srcId="{465EE358-93BE-4EEA-9A64-01B5F1A6AA79}" destId="{D27CA499-38D8-4929-B851-21F37B700AD5}" srcOrd="1" destOrd="0" parTransId="{D0374E3E-A99D-4F8A-BB2D-911B0ACE833D}" sibTransId="{3CD5618E-887C-4853-996A-1E90ADF98E86}"/>
    <dgm:cxn modelId="{73472913-7A28-4013-B0A7-E05DDD1A219D}" type="presOf" srcId="{30C2D863-7B6A-4EFF-A938-59E1B9E39A3B}" destId="{34681F62-E900-437A-9136-506AFEDC337E}" srcOrd="0" destOrd="0" presId="urn:microsoft.com/office/officeart/2005/8/layout/hierarchy3"/>
    <dgm:cxn modelId="{E76B8720-3291-4F15-8E81-A62CC663D725}" type="presOf" srcId="{A631CD01-9A6A-4A11-96C8-BA069680FAB7}" destId="{5EA74B63-324D-45D1-B1B5-E7AB23DBEE39}" srcOrd="0" destOrd="0" presId="urn:microsoft.com/office/officeart/2005/8/layout/hierarchy3"/>
    <dgm:cxn modelId="{EE77453C-8FB1-46C7-86C3-7B1A6E5D1230}" srcId="{465EE358-93BE-4EEA-9A64-01B5F1A6AA79}" destId="{A631CD01-9A6A-4A11-96C8-BA069680FAB7}" srcOrd="0" destOrd="0" parTransId="{FC5EC57D-C102-4FFD-8899-E6A459156FC8}" sibTransId="{CE37392C-383F-4CF2-9998-D6F5DCB9784B}"/>
    <dgm:cxn modelId="{4634105F-D0F7-4965-B500-6296E8A8687D}" type="presOf" srcId="{465EE358-93BE-4EEA-9A64-01B5F1A6AA79}" destId="{37F97219-C2AF-4840-B589-FAA7D53AD06F}" srcOrd="0" destOrd="0" presId="urn:microsoft.com/office/officeart/2005/8/layout/hierarchy3"/>
    <dgm:cxn modelId="{1B154F9F-BE29-4F6A-A8BF-13F2F95AF005}" type="presOf" srcId="{D0374E3E-A99D-4F8A-BB2D-911B0ACE833D}" destId="{261571E9-69C9-4B3E-A1D7-61818DBCB2EA}" srcOrd="0" destOrd="0" presId="urn:microsoft.com/office/officeart/2005/8/layout/hierarchy3"/>
    <dgm:cxn modelId="{72B775A2-CCCB-48A1-8A9C-B80AAB0D591C}" type="presOf" srcId="{465EE358-93BE-4EEA-9A64-01B5F1A6AA79}" destId="{4D3A4E28-B067-4154-9465-316A424C5AEF}" srcOrd="1" destOrd="0" presId="urn:microsoft.com/office/officeart/2005/8/layout/hierarchy3"/>
    <dgm:cxn modelId="{E61CBFB1-362D-45EC-B6C7-3B8D1B792D61}" type="presOf" srcId="{D27CA499-38D8-4929-B851-21F37B700AD5}" destId="{AAD30F4E-CB25-4BA9-8658-49AAFD656732}" srcOrd="0" destOrd="0" presId="urn:microsoft.com/office/officeart/2005/8/layout/hierarchy3"/>
    <dgm:cxn modelId="{31D306C5-9C9E-4257-B447-27E8F6BFD752}" type="presOf" srcId="{981A0DCC-9C7F-4309-B2C3-F6EB8738A377}" destId="{FD214B81-EBD0-4377-AEC2-934BB16C7356}" srcOrd="0" destOrd="0" presId="urn:microsoft.com/office/officeart/2005/8/layout/hierarchy3"/>
    <dgm:cxn modelId="{166EF5C5-5901-4F19-81F3-F96A91504633}" type="presOf" srcId="{FC5EC57D-C102-4FFD-8899-E6A459156FC8}" destId="{F775A67F-5D9E-4165-A366-533C978EC98C}" srcOrd="0" destOrd="0" presId="urn:microsoft.com/office/officeart/2005/8/layout/hierarchy3"/>
    <dgm:cxn modelId="{08F059ED-DDA6-478A-B50C-6E22C9B507D4}" srcId="{981A0DCC-9C7F-4309-B2C3-F6EB8738A377}" destId="{30C2D863-7B6A-4EFF-A938-59E1B9E39A3B}" srcOrd="1" destOrd="0" parTransId="{484B689E-8D2C-4E33-B2F1-59B7F02F18C8}" sibTransId="{70EBEA8B-E865-4C4A-AC9C-C8BF464E4FCB}"/>
    <dgm:cxn modelId="{1C4C60F3-2F5F-4446-B916-ACF36E481CB3}" type="presOf" srcId="{30C2D863-7B6A-4EFF-A938-59E1B9E39A3B}" destId="{F9CCB6CA-7063-4CF2-8012-E556D029088F}" srcOrd="1" destOrd="0" presId="urn:microsoft.com/office/officeart/2005/8/layout/hierarchy3"/>
    <dgm:cxn modelId="{DEE9EBFC-979B-4922-9BE0-AC05511BBD69}" srcId="{981A0DCC-9C7F-4309-B2C3-F6EB8738A377}" destId="{465EE358-93BE-4EEA-9A64-01B5F1A6AA79}" srcOrd="0" destOrd="0" parTransId="{D1F9F4F7-3F04-4508-94D4-6886327B04CC}" sibTransId="{4C85AC27-9218-478F-BF43-D329DB754A14}"/>
    <dgm:cxn modelId="{61A49EC2-2437-442D-83FC-6255CDF01D27}" type="presParOf" srcId="{FD214B81-EBD0-4377-AEC2-934BB16C7356}" destId="{F35FB05F-151B-4324-BE58-67317C92F802}" srcOrd="0" destOrd="0" presId="urn:microsoft.com/office/officeart/2005/8/layout/hierarchy3"/>
    <dgm:cxn modelId="{53A53A63-DC6F-47CE-9A08-81744676457B}" type="presParOf" srcId="{F35FB05F-151B-4324-BE58-67317C92F802}" destId="{B1B0C1CB-B72D-4DF3-8322-C274BA0B66E9}" srcOrd="0" destOrd="0" presId="urn:microsoft.com/office/officeart/2005/8/layout/hierarchy3"/>
    <dgm:cxn modelId="{3FACCE19-A190-41C2-9C3F-317FDA0AE422}" type="presParOf" srcId="{B1B0C1CB-B72D-4DF3-8322-C274BA0B66E9}" destId="{37F97219-C2AF-4840-B589-FAA7D53AD06F}" srcOrd="0" destOrd="0" presId="urn:microsoft.com/office/officeart/2005/8/layout/hierarchy3"/>
    <dgm:cxn modelId="{66E5D9BC-BE45-45D2-A8F3-E07308FA168F}" type="presParOf" srcId="{B1B0C1CB-B72D-4DF3-8322-C274BA0B66E9}" destId="{4D3A4E28-B067-4154-9465-316A424C5AEF}" srcOrd="1" destOrd="0" presId="urn:microsoft.com/office/officeart/2005/8/layout/hierarchy3"/>
    <dgm:cxn modelId="{407C9131-CD87-484C-89BA-B6BF7B0B85D9}" type="presParOf" srcId="{F35FB05F-151B-4324-BE58-67317C92F802}" destId="{D1C72E0D-15C8-42CD-BCCA-837DE9D660AA}" srcOrd="1" destOrd="0" presId="urn:microsoft.com/office/officeart/2005/8/layout/hierarchy3"/>
    <dgm:cxn modelId="{ADDD2A3C-01DF-4F01-8CE3-2F05E9EF772D}" type="presParOf" srcId="{D1C72E0D-15C8-42CD-BCCA-837DE9D660AA}" destId="{F775A67F-5D9E-4165-A366-533C978EC98C}" srcOrd="0" destOrd="0" presId="urn:microsoft.com/office/officeart/2005/8/layout/hierarchy3"/>
    <dgm:cxn modelId="{948F2691-D954-460B-9FCF-6DF15026D36B}" type="presParOf" srcId="{D1C72E0D-15C8-42CD-BCCA-837DE9D660AA}" destId="{5EA74B63-324D-45D1-B1B5-E7AB23DBEE39}" srcOrd="1" destOrd="0" presId="urn:microsoft.com/office/officeart/2005/8/layout/hierarchy3"/>
    <dgm:cxn modelId="{3DE436F0-2503-459C-AC6C-6110BB77BE00}" type="presParOf" srcId="{D1C72E0D-15C8-42CD-BCCA-837DE9D660AA}" destId="{261571E9-69C9-4B3E-A1D7-61818DBCB2EA}" srcOrd="2" destOrd="0" presId="urn:microsoft.com/office/officeart/2005/8/layout/hierarchy3"/>
    <dgm:cxn modelId="{FE788FEA-2BBF-4EBA-A144-AAA08A66E3E5}" type="presParOf" srcId="{D1C72E0D-15C8-42CD-BCCA-837DE9D660AA}" destId="{AAD30F4E-CB25-4BA9-8658-49AAFD656732}" srcOrd="3" destOrd="0" presId="urn:microsoft.com/office/officeart/2005/8/layout/hierarchy3"/>
    <dgm:cxn modelId="{B703584D-83EA-49F1-BFDA-4AA0EE0E2E89}" type="presParOf" srcId="{FD214B81-EBD0-4377-AEC2-934BB16C7356}" destId="{8A6BD5DB-A03D-4165-B185-479E5AA0E7C2}" srcOrd="1" destOrd="0" presId="urn:microsoft.com/office/officeart/2005/8/layout/hierarchy3"/>
    <dgm:cxn modelId="{0670585F-D484-4F75-B44C-134342A4F8A9}" type="presParOf" srcId="{8A6BD5DB-A03D-4165-B185-479E5AA0E7C2}" destId="{09FAA878-3ED1-4F61-AE4E-DC752E242254}" srcOrd="0" destOrd="0" presId="urn:microsoft.com/office/officeart/2005/8/layout/hierarchy3"/>
    <dgm:cxn modelId="{FAA86612-C4ED-4A0F-B4AB-C7C9C3D75A5B}" type="presParOf" srcId="{09FAA878-3ED1-4F61-AE4E-DC752E242254}" destId="{34681F62-E900-437A-9136-506AFEDC337E}" srcOrd="0" destOrd="0" presId="urn:microsoft.com/office/officeart/2005/8/layout/hierarchy3"/>
    <dgm:cxn modelId="{76F81E04-4EF4-42A6-9136-3105251CADC5}" type="presParOf" srcId="{09FAA878-3ED1-4F61-AE4E-DC752E242254}" destId="{F9CCB6CA-7063-4CF2-8012-E556D029088F}" srcOrd="1" destOrd="0" presId="urn:microsoft.com/office/officeart/2005/8/layout/hierarchy3"/>
    <dgm:cxn modelId="{12A0F0B6-C4E1-459B-BA5D-716EF488E1A9}" type="presParOf" srcId="{8A6BD5DB-A03D-4165-B185-479E5AA0E7C2}" destId="{E049D777-C165-4327-A18B-01FBDC206AC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1C9DAA-6210-4F6F-A9A4-42A9392B9F0F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809214-B6D3-406E-8B07-C794902A8653}">
      <dgm:prSet phldrT="[Text]"/>
      <dgm:spPr/>
      <dgm:t>
        <a:bodyPr/>
        <a:lstStyle/>
        <a:p>
          <a:r>
            <a:rPr lang="en-GB" dirty="0"/>
            <a:t>.</a:t>
          </a:r>
        </a:p>
      </dgm:t>
    </dgm:pt>
    <dgm:pt modelId="{5069D834-2DE0-47AD-9300-0B4C2B1797EC}" type="parTrans" cxnId="{B7636CDF-6EAB-488F-9FD3-141E3E9B08F0}">
      <dgm:prSet/>
      <dgm:spPr/>
      <dgm:t>
        <a:bodyPr/>
        <a:lstStyle/>
        <a:p>
          <a:endParaRPr lang="en-GB"/>
        </a:p>
      </dgm:t>
    </dgm:pt>
    <dgm:pt modelId="{6CF39AD6-D040-4DE3-9B06-E102AFB23B97}" type="sibTrans" cxnId="{B7636CDF-6EAB-488F-9FD3-141E3E9B08F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GB"/>
        </a:p>
      </dgm:t>
    </dgm:pt>
    <dgm:pt modelId="{A6B77C4D-8091-470F-9D34-9DEE1765557C}">
      <dgm:prSet phldrT="[Text]"/>
      <dgm:spPr/>
      <dgm:t>
        <a:bodyPr/>
        <a:lstStyle/>
        <a:p>
          <a:endParaRPr lang="en-GB" dirty="0"/>
        </a:p>
      </dgm:t>
    </dgm:pt>
    <dgm:pt modelId="{E9087D5B-1B15-4819-B843-D2015D7902D6}" type="parTrans" cxnId="{9A0A79A3-5759-4525-9711-AEBD3FDCB60C}">
      <dgm:prSet/>
      <dgm:spPr/>
      <dgm:t>
        <a:bodyPr/>
        <a:lstStyle/>
        <a:p>
          <a:endParaRPr lang="en-GB"/>
        </a:p>
      </dgm:t>
    </dgm:pt>
    <dgm:pt modelId="{B03F4ED7-A608-4B68-9D41-343AB8AE9CDB}" type="sibTrans" cxnId="{9A0A79A3-5759-4525-9711-AEBD3FDCB60C}">
      <dgm:prSet/>
      <dgm:spPr/>
      <dgm:t>
        <a:bodyPr/>
        <a:lstStyle/>
        <a:p>
          <a:endParaRPr lang="en-GB"/>
        </a:p>
      </dgm:t>
    </dgm:pt>
    <dgm:pt modelId="{F983310C-D7A3-44E6-B15F-3C15FBBF317C}">
      <dgm:prSet phldrT="[Text]"/>
      <dgm:spPr/>
      <dgm:t>
        <a:bodyPr/>
        <a:lstStyle/>
        <a:p>
          <a:endParaRPr lang="en-GB" dirty="0"/>
        </a:p>
      </dgm:t>
    </dgm:pt>
    <dgm:pt modelId="{8210E392-96B9-4884-B570-0280B50F734B}" type="parTrans" cxnId="{C45A0936-80A8-4D1E-A7D4-A7F0281627E0}">
      <dgm:prSet/>
      <dgm:spPr/>
      <dgm:t>
        <a:bodyPr/>
        <a:lstStyle/>
        <a:p>
          <a:endParaRPr lang="en-GB"/>
        </a:p>
      </dgm:t>
    </dgm:pt>
    <dgm:pt modelId="{FC226818-FC3D-48ED-B19C-EA9DEE503A76}" type="sibTrans" cxnId="{C45A0936-80A8-4D1E-A7D4-A7F0281627E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n-GB"/>
        </a:p>
      </dgm:t>
    </dgm:pt>
    <dgm:pt modelId="{A056FCCD-EA2E-4478-82B0-A94C4E12FC64}" type="pres">
      <dgm:prSet presAssocID="{BD1C9DAA-6210-4F6F-A9A4-42A9392B9F0F}" presName="Name0" presStyleCnt="0">
        <dgm:presLayoutVars>
          <dgm:chMax val="8"/>
          <dgm:chPref val="8"/>
          <dgm:dir/>
        </dgm:presLayoutVars>
      </dgm:prSet>
      <dgm:spPr/>
    </dgm:pt>
    <dgm:pt modelId="{9509672C-BB77-4954-8724-35AC2E8F7D52}" type="pres">
      <dgm:prSet presAssocID="{17809214-B6D3-406E-8B07-C794902A8653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8650A8C-2CD0-4530-87E3-36E0123B73F5}" type="pres">
      <dgm:prSet presAssocID="{17809214-B6D3-406E-8B07-C794902A8653}" presName="image_accent_1" presStyleCnt="0"/>
      <dgm:spPr/>
    </dgm:pt>
    <dgm:pt modelId="{14F4CB58-50C4-41E1-9C81-F896DA68AFFA}" type="pres">
      <dgm:prSet presAssocID="{17809214-B6D3-406E-8B07-C794902A8653}" presName="imageAccentRepeatNode" presStyleLbl="alignNode1" presStyleIdx="0" presStyleCnt="6" custFlipVert="1" custFlipHor="1" custScaleX="14829" custScaleY="27178" custLinFactNeighborX="-71011" custLinFactNeighborY="-76742"/>
      <dgm:spPr/>
    </dgm:pt>
    <dgm:pt modelId="{32A76452-84C0-488F-A944-10B2A2C79241}" type="pres">
      <dgm:prSet presAssocID="{17809214-B6D3-406E-8B07-C794902A8653}" presName="accent_1" presStyleLbl="alignNode1" presStyleIdx="1" presStyleCnt="6" custLinFactX="-128762" custLinFactY="9071" custLinFactNeighborX="-200000" custLinFactNeighborY="100000"/>
      <dgm:spPr/>
    </dgm:pt>
    <dgm:pt modelId="{871013A4-AB27-482C-B7C8-D0DC00A38C69}" type="pres">
      <dgm:prSet presAssocID="{6CF39AD6-D040-4DE3-9B06-E102AFB23B97}" presName="image_1" presStyleCnt="0"/>
      <dgm:spPr/>
    </dgm:pt>
    <dgm:pt modelId="{35A2D50A-D433-4DCB-BCB2-F9D49270064B}" type="pres">
      <dgm:prSet presAssocID="{6CF39AD6-D040-4DE3-9B06-E102AFB23B97}" presName="imageRepeatNode" presStyleLbl="fgImgPlace1" presStyleIdx="0" presStyleCnt="3" custScaleX="115056" custScaleY="113808" custLinFactNeighborX="-46268" custLinFactNeighborY="-61224"/>
      <dgm:spPr/>
    </dgm:pt>
    <dgm:pt modelId="{63E91271-DAE6-4B72-957F-7A6A7AFC5985}" type="pres">
      <dgm:prSet presAssocID="{A6B77C4D-8091-470F-9D34-9DEE1765557C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5520170-6308-4BE1-B36A-79C9438F661C}" type="pres">
      <dgm:prSet presAssocID="{A6B77C4D-8091-470F-9D34-9DEE1765557C}" presName="image_accent_2" presStyleCnt="0"/>
      <dgm:spPr/>
    </dgm:pt>
    <dgm:pt modelId="{A256A7C1-EE79-4371-84F3-5CAA747840BE}" type="pres">
      <dgm:prSet presAssocID="{A6B77C4D-8091-470F-9D34-9DEE1765557C}" presName="imageAccentRepeatNode" presStyleLbl="alignNode1" presStyleIdx="2" presStyleCnt="6" custFlipVert="0" custFlipHor="0" custScaleX="17396" custScaleY="17400" custLinFactX="-60376" custLinFactNeighborX="-100000" custLinFactNeighborY="11763"/>
      <dgm:spPr/>
    </dgm:pt>
    <dgm:pt modelId="{39832D6B-F3A4-4030-8F3D-A591412FBCBC}" type="pres">
      <dgm:prSet presAssocID="{B03F4ED7-A608-4B68-9D41-343AB8AE9CDB}" presName="image_2" presStyleCnt="0"/>
      <dgm:spPr/>
    </dgm:pt>
    <dgm:pt modelId="{D6DD2885-5DD6-4CE8-9479-8EFA4FBD54EE}" type="pres">
      <dgm:prSet presAssocID="{B03F4ED7-A608-4B68-9D41-343AB8AE9CDB}" presName="imageRepeatNode" presStyleLbl="fgImgPlace1" presStyleIdx="1" presStyleCnt="3" custScaleX="15376" custScaleY="14472" custLinFactX="-83004" custLinFactNeighborX="-100000" custLinFactNeighborY="11554"/>
      <dgm:spPr/>
    </dgm:pt>
    <dgm:pt modelId="{46A0F116-6B64-45CB-885C-4313BC7160CF}" type="pres">
      <dgm:prSet presAssocID="{F983310C-D7A3-44E6-B15F-3C15FBBF317C}" presName="image_accent_3" presStyleCnt="0"/>
      <dgm:spPr/>
    </dgm:pt>
    <dgm:pt modelId="{ACACEA3A-6D08-4DE4-B6D7-A6103B76D9A6}" type="pres">
      <dgm:prSet presAssocID="{F983310C-D7A3-44E6-B15F-3C15FBBF317C}" presName="imageAccentRepeatNode" presStyleLbl="alignNode1" presStyleIdx="3" presStyleCnt="6" custFlipVert="1" custFlipHor="0" custScaleX="13573" custScaleY="13568" custLinFactX="-6264" custLinFactY="7050" custLinFactNeighborX="-100000" custLinFactNeighborY="100000"/>
      <dgm:spPr/>
    </dgm:pt>
    <dgm:pt modelId="{50CE6738-0575-4103-B2AB-354CBAE93E6F}" type="pres">
      <dgm:prSet presAssocID="{F983310C-D7A3-44E6-B15F-3C15FBBF317C}" presName="parent_text_3" presStyleLbl="revTx" presStyleIdx="2" presStyleCnt="3" custScaleX="84321" custScaleY="82441" custLinFactX="-62040" custLinFactNeighborX="-100000" custLinFactNeighborY="-18306">
        <dgm:presLayoutVars>
          <dgm:chMax val="0"/>
          <dgm:chPref val="0"/>
          <dgm:bulletEnabled val="1"/>
        </dgm:presLayoutVars>
      </dgm:prSet>
      <dgm:spPr/>
    </dgm:pt>
    <dgm:pt modelId="{8819BC68-0B46-4707-BA84-DFDB35114523}" type="pres">
      <dgm:prSet presAssocID="{F983310C-D7A3-44E6-B15F-3C15FBBF317C}" presName="accent_2" presStyleLbl="alignNode1" presStyleIdx="4" presStyleCnt="6" custScaleX="23260" custScaleY="20221" custLinFactX="-200000" custLinFactY="204515" custLinFactNeighborX="-272985" custLinFactNeighborY="300000"/>
      <dgm:spPr/>
    </dgm:pt>
    <dgm:pt modelId="{9D83E99D-6F28-479D-9EF8-57DCA4D34FD3}" type="pres">
      <dgm:prSet presAssocID="{F983310C-D7A3-44E6-B15F-3C15FBBF317C}" presName="accent_3" presStyleLbl="alignNode1" presStyleIdx="5" presStyleCnt="6" custFlipVert="1" custFlipHor="1" custScaleX="55183" custScaleY="55247" custLinFactX="-347276" custLinFactY="-73086" custLinFactNeighborX="-400000" custLinFactNeighborY="-100000"/>
      <dgm:spPr/>
    </dgm:pt>
    <dgm:pt modelId="{BD4CF313-E24B-4EAE-A0BC-2766FF4FA8EE}" type="pres">
      <dgm:prSet presAssocID="{FC226818-FC3D-48ED-B19C-EA9DEE503A76}" presName="image_3" presStyleCnt="0"/>
      <dgm:spPr/>
    </dgm:pt>
    <dgm:pt modelId="{65415D49-8958-4679-84D4-7E7B9C8CF8D5}" type="pres">
      <dgm:prSet presAssocID="{FC226818-FC3D-48ED-B19C-EA9DEE503A76}" presName="imageRepeatNode" presStyleLbl="fgImgPlace1" presStyleIdx="2" presStyleCnt="3" custScaleX="178447" custScaleY="182805" custLinFactNeighborX="60507" custLinFactNeighborY="26545"/>
      <dgm:spPr/>
    </dgm:pt>
  </dgm:ptLst>
  <dgm:cxnLst>
    <dgm:cxn modelId="{3B07E92D-0A99-42D6-950F-D29008266CA1}" type="presOf" srcId="{17809214-B6D3-406E-8B07-C794902A8653}" destId="{9509672C-BB77-4954-8724-35AC2E8F7D52}" srcOrd="0" destOrd="0" presId="urn:microsoft.com/office/officeart/2008/layout/BubblePictureList"/>
    <dgm:cxn modelId="{C45A0936-80A8-4D1E-A7D4-A7F0281627E0}" srcId="{BD1C9DAA-6210-4F6F-A9A4-42A9392B9F0F}" destId="{F983310C-D7A3-44E6-B15F-3C15FBBF317C}" srcOrd="2" destOrd="0" parTransId="{8210E392-96B9-4884-B570-0280B50F734B}" sibTransId="{FC226818-FC3D-48ED-B19C-EA9DEE503A76}"/>
    <dgm:cxn modelId="{18971C40-58A1-4235-9CEB-BF9625780CD3}" type="presOf" srcId="{6CF39AD6-D040-4DE3-9B06-E102AFB23B97}" destId="{35A2D50A-D433-4DCB-BCB2-F9D49270064B}" srcOrd="0" destOrd="0" presId="urn:microsoft.com/office/officeart/2008/layout/BubblePictureList"/>
    <dgm:cxn modelId="{42A29B49-0296-42D3-9A24-0402180409CB}" type="presOf" srcId="{FC226818-FC3D-48ED-B19C-EA9DEE503A76}" destId="{65415D49-8958-4679-84D4-7E7B9C8CF8D5}" srcOrd="0" destOrd="0" presId="urn:microsoft.com/office/officeart/2008/layout/BubblePictureList"/>
    <dgm:cxn modelId="{0A6A9B6A-3781-4D70-A344-B322590C6A83}" type="presOf" srcId="{F983310C-D7A3-44E6-B15F-3C15FBBF317C}" destId="{50CE6738-0575-4103-B2AB-354CBAE93E6F}" srcOrd="0" destOrd="0" presId="urn:microsoft.com/office/officeart/2008/layout/BubblePictureList"/>
    <dgm:cxn modelId="{3405B99B-8145-4D91-A09B-D0C9BCF96136}" type="presOf" srcId="{B03F4ED7-A608-4B68-9D41-343AB8AE9CDB}" destId="{D6DD2885-5DD6-4CE8-9479-8EFA4FBD54EE}" srcOrd="0" destOrd="0" presId="urn:microsoft.com/office/officeart/2008/layout/BubblePictureList"/>
    <dgm:cxn modelId="{9A0A79A3-5759-4525-9711-AEBD3FDCB60C}" srcId="{BD1C9DAA-6210-4F6F-A9A4-42A9392B9F0F}" destId="{A6B77C4D-8091-470F-9D34-9DEE1765557C}" srcOrd="1" destOrd="0" parTransId="{E9087D5B-1B15-4819-B843-D2015D7902D6}" sibTransId="{B03F4ED7-A608-4B68-9D41-343AB8AE9CDB}"/>
    <dgm:cxn modelId="{4C2201CF-B9FA-44F4-9DC6-76259AC6067D}" type="presOf" srcId="{BD1C9DAA-6210-4F6F-A9A4-42A9392B9F0F}" destId="{A056FCCD-EA2E-4478-82B0-A94C4E12FC64}" srcOrd="0" destOrd="0" presId="urn:microsoft.com/office/officeart/2008/layout/BubblePictureList"/>
    <dgm:cxn modelId="{B7636CDF-6EAB-488F-9FD3-141E3E9B08F0}" srcId="{BD1C9DAA-6210-4F6F-A9A4-42A9392B9F0F}" destId="{17809214-B6D3-406E-8B07-C794902A8653}" srcOrd="0" destOrd="0" parTransId="{5069D834-2DE0-47AD-9300-0B4C2B1797EC}" sibTransId="{6CF39AD6-D040-4DE3-9B06-E102AFB23B97}"/>
    <dgm:cxn modelId="{B45D42ED-87B4-41D7-B00A-8E17FB7AC8FD}" type="presOf" srcId="{A6B77C4D-8091-470F-9D34-9DEE1765557C}" destId="{63E91271-DAE6-4B72-957F-7A6A7AFC5985}" srcOrd="0" destOrd="0" presId="urn:microsoft.com/office/officeart/2008/layout/BubblePictureList"/>
    <dgm:cxn modelId="{4F8803E1-AC20-4642-8D36-A534D0BF726C}" type="presParOf" srcId="{A056FCCD-EA2E-4478-82B0-A94C4E12FC64}" destId="{9509672C-BB77-4954-8724-35AC2E8F7D52}" srcOrd="0" destOrd="0" presId="urn:microsoft.com/office/officeart/2008/layout/BubblePictureList"/>
    <dgm:cxn modelId="{429AC4BA-997E-4EF7-8511-1A82C120B7FE}" type="presParOf" srcId="{A056FCCD-EA2E-4478-82B0-A94C4E12FC64}" destId="{A8650A8C-2CD0-4530-87E3-36E0123B73F5}" srcOrd="1" destOrd="0" presId="urn:microsoft.com/office/officeart/2008/layout/BubblePictureList"/>
    <dgm:cxn modelId="{B6BB7F14-A258-49C2-881E-ABD3D319856B}" type="presParOf" srcId="{A8650A8C-2CD0-4530-87E3-36E0123B73F5}" destId="{14F4CB58-50C4-41E1-9C81-F896DA68AFFA}" srcOrd="0" destOrd="0" presId="urn:microsoft.com/office/officeart/2008/layout/BubblePictureList"/>
    <dgm:cxn modelId="{4D187F9E-BC6B-4A5A-999E-FED01DF0AB96}" type="presParOf" srcId="{A056FCCD-EA2E-4478-82B0-A94C4E12FC64}" destId="{32A76452-84C0-488F-A944-10B2A2C79241}" srcOrd="2" destOrd="0" presId="urn:microsoft.com/office/officeart/2008/layout/BubblePictureList"/>
    <dgm:cxn modelId="{9A97D277-7D12-4CCA-87E7-1C5D4DC34A81}" type="presParOf" srcId="{A056FCCD-EA2E-4478-82B0-A94C4E12FC64}" destId="{871013A4-AB27-482C-B7C8-D0DC00A38C69}" srcOrd="3" destOrd="0" presId="urn:microsoft.com/office/officeart/2008/layout/BubblePictureList"/>
    <dgm:cxn modelId="{D9A06490-96B1-45DC-85D4-E297E979DA61}" type="presParOf" srcId="{871013A4-AB27-482C-B7C8-D0DC00A38C69}" destId="{35A2D50A-D433-4DCB-BCB2-F9D49270064B}" srcOrd="0" destOrd="0" presId="urn:microsoft.com/office/officeart/2008/layout/BubblePictureList"/>
    <dgm:cxn modelId="{E0517432-8490-4D9C-9566-2DF4FEA8B7ED}" type="presParOf" srcId="{A056FCCD-EA2E-4478-82B0-A94C4E12FC64}" destId="{63E91271-DAE6-4B72-957F-7A6A7AFC5985}" srcOrd="4" destOrd="0" presId="urn:microsoft.com/office/officeart/2008/layout/BubblePictureList"/>
    <dgm:cxn modelId="{72D076DD-6462-4809-B039-D5176E85EE4A}" type="presParOf" srcId="{A056FCCD-EA2E-4478-82B0-A94C4E12FC64}" destId="{E5520170-6308-4BE1-B36A-79C9438F661C}" srcOrd="5" destOrd="0" presId="urn:microsoft.com/office/officeart/2008/layout/BubblePictureList"/>
    <dgm:cxn modelId="{F3430827-94B9-4D7F-A9CC-EAEF5FEEED75}" type="presParOf" srcId="{E5520170-6308-4BE1-B36A-79C9438F661C}" destId="{A256A7C1-EE79-4371-84F3-5CAA747840BE}" srcOrd="0" destOrd="0" presId="urn:microsoft.com/office/officeart/2008/layout/BubblePictureList"/>
    <dgm:cxn modelId="{5B5761AC-5C99-4BB5-B2F7-890A8ED63EC4}" type="presParOf" srcId="{A056FCCD-EA2E-4478-82B0-A94C4E12FC64}" destId="{39832D6B-F3A4-4030-8F3D-A591412FBCBC}" srcOrd="6" destOrd="0" presId="urn:microsoft.com/office/officeart/2008/layout/BubblePictureList"/>
    <dgm:cxn modelId="{F0FE2C1D-41B2-4310-B33E-E1C56D37B195}" type="presParOf" srcId="{39832D6B-F3A4-4030-8F3D-A591412FBCBC}" destId="{D6DD2885-5DD6-4CE8-9479-8EFA4FBD54EE}" srcOrd="0" destOrd="0" presId="urn:microsoft.com/office/officeart/2008/layout/BubblePictureList"/>
    <dgm:cxn modelId="{B02291AE-987A-47CB-A70B-11E99392A184}" type="presParOf" srcId="{A056FCCD-EA2E-4478-82B0-A94C4E12FC64}" destId="{46A0F116-6B64-45CB-885C-4313BC7160CF}" srcOrd="7" destOrd="0" presId="urn:microsoft.com/office/officeart/2008/layout/BubblePictureList"/>
    <dgm:cxn modelId="{4F5E4072-8704-42C0-80F4-7F784F3E5B25}" type="presParOf" srcId="{46A0F116-6B64-45CB-885C-4313BC7160CF}" destId="{ACACEA3A-6D08-4DE4-B6D7-A6103B76D9A6}" srcOrd="0" destOrd="0" presId="urn:microsoft.com/office/officeart/2008/layout/BubblePictureList"/>
    <dgm:cxn modelId="{F6661077-BF23-4A16-AF4D-5EB538B53A98}" type="presParOf" srcId="{A056FCCD-EA2E-4478-82B0-A94C4E12FC64}" destId="{50CE6738-0575-4103-B2AB-354CBAE93E6F}" srcOrd="8" destOrd="0" presId="urn:microsoft.com/office/officeart/2008/layout/BubblePictureList"/>
    <dgm:cxn modelId="{F1143AB5-1635-4D93-8301-B8C4B156960F}" type="presParOf" srcId="{A056FCCD-EA2E-4478-82B0-A94C4E12FC64}" destId="{8819BC68-0B46-4707-BA84-DFDB35114523}" srcOrd="9" destOrd="0" presId="urn:microsoft.com/office/officeart/2008/layout/BubblePictureList"/>
    <dgm:cxn modelId="{04461BCD-5879-45AF-971B-E9020A60D152}" type="presParOf" srcId="{A056FCCD-EA2E-4478-82B0-A94C4E12FC64}" destId="{9D83E99D-6F28-479D-9EF8-57DCA4D34FD3}" srcOrd="10" destOrd="0" presId="urn:microsoft.com/office/officeart/2008/layout/BubblePictureList"/>
    <dgm:cxn modelId="{B4002A56-D1AB-4141-B2FF-EB5B51C1A064}" type="presParOf" srcId="{A056FCCD-EA2E-4478-82B0-A94C4E12FC64}" destId="{BD4CF313-E24B-4EAE-A0BC-2766FF4FA8EE}" srcOrd="11" destOrd="0" presId="urn:microsoft.com/office/officeart/2008/layout/BubblePictureList"/>
    <dgm:cxn modelId="{4BFF5E24-7DA9-459F-AB86-A160E067F22F}" type="presParOf" srcId="{BD4CF313-E24B-4EAE-A0BC-2766FF4FA8EE}" destId="{65415D49-8958-4679-84D4-7E7B9C8CF8D5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81A0DCC-9C7F-4309-B2C3-F6EB8738A377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B69A6E21-0C0F-4E34-9B8A-FCD6B64AD771}">
      <dgm:prSet phldrT="[Text]"/>
      <dgm:spPr/>
      <dgm:t>
        <a:bodyPr/>
        <a:lstStyle/>
        <a:p>
          <a:r>
            <a:rPr lang="en-GB" dirty="0" err="1"/>
            <a:t>Regisztr</a:t>
          </a:r>
          <a:r>
            <a:rPr lang="hu-HU" dirty="0"/>
            <a:t>á</a:t>
          </a:r>
          <a:r>
            <a:rPr lang="en-GB" dirty="0"/>
            <a:t>ci</a:t>
          </a:r>
          <a:r>
            <a:rPr lang="hu-HU" dirty="0"/>
            <a:t>ó </a:t>
          </a:r>
          <a:r>
            <a:rPr lang="en-GB" dirty="0"/>
            <a:t>/ </a:t>
          </a:r>
          <a:r>
            <a:rPr lang="en-GB" dirty="0" err="1"/>
            <a:t>Bejelentkez</a:t>
          </a:r>
          <a:r>
            <a:rPr lang="hu-HU" dirty="0"/>
            <a:t>é</a:t>
          </a:r>
          <a:r>
            <a:rPr lang="en-GB" dirty="0"/>
            <a:t>s</a:t>
          </a:r>
        </a:p>
      </dgm:t>
    </dgm:pt>
    <dgm:pt modelId="{E71CF38B-EA97-4DE9-89DA-014EA8D87D36}" type="parTrans" cxnId="{9F6D96B2-D47E-4812-A1C9-42BF38AE1239}">
      <dgm:prSet/>
      <dgm:spPr/>
      <dgm:t>
        <a:bodyPr/>
        <a:lstStyle/>
        <a:p>
          <a:endParaRPr lang="en-GB"/>
        </a:p>
      </dgm:t>
    </dgm:pt>
    <dgm:pt modelId="{95EAE6AB-02BF-4E80-8363-CA951363451E}" type="sibTrans" cxnId="{9F6D96B2-D47E-4812-A1C9-42BF38AE1239}">
      <dgm:prSet/>
      <dgm:spPr/>
      <dgm:t>
        <a:bodyPr/>
        <a:lstStyle/>
        <a:p>
          <a:endParaRPr lang="en-GB"/>
        </a:p>
      </dgm:t>
    </dgm:pt>
    <dgm:pt modelId="{69712486-7170-4617-A0A8-9DEDCCA8729C}">
      <dgm:prSet phldrT="[Text]"/>
      <dgm:spPr/>
      <dgm:t>
        <a:bodyPr/>
        <a:lstStyle/>
        <a:p>
          <a:r>
            <a:rPr lang="en-GB" dirty="0"/>
            <a:t>V</a:t>
          </a:r>
          <a:r>
            <a:rPr lang="hu-HU" dirty="0"/>
            <a:t>á</a:t>
          </a:r>
          <a:r>
            <a:rPr lang="en-GB" dirty="0"/>
            <a:t>s</a:t>
          </a:r>
          <a:r>
            <a:rPr lang="hu-HU" dirty="0"/>
            <a:t>á</a:t>
          </a:r>
          <a:r>
            <a:rPr lang="en-GB" dirty="0" err="1"/>
            <a:t>rl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1A3B1ED2-B229-4178-8189-91AE4CBDC629}" type="parTrans" cxnId="{0173AFB6-3477-49D5-8E3C-FAAFF8447C95}">
      <dgm:prSet/>
      <dgm:spPr/>
      <dgm:t>
        <a:bodyPr/>
        <a:lstStyle/>
        <a:p>
          <a:endParaRPr lang="en-GB"/>
        </a:p>
      </dgm:t>
    </dgm:pt>
    <dgm:pt modelId="{97E75ACB-8EF8-427E-98CD-BBA88F61003E}" type="sibTrans" cxnId="{0173AFB6-3477-49D5-8E3C-FAAFF8447C95}">
      <dgm:prSet/>
      <dgm:spPr/>
      <dgm:t>
        <a:bodyPr/>
        <a:lstStyle/>
        <a:p>
          <a:endParaRPr lang="en-GB"/>
        </a:p>
      </dgm:t>
    </dgm:pt>
    <dgm:pt modelId="{BB23244B-51AB-421D-99FF-88C555C499A0}">
      <dgm:prSet phldrT="[Text]"/>
      <dgm:spPr/>
      <dgm:t>
        <a:bodyPr/>
        <a:lstStyle/>
        <a:p>
          <a:r>
            <a:rPr lang="en-GB" dirty="0" err="1"/>
            <a:t>Elad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E3AC303E-4F2F-44C6-9F53-0B4FE82445D4}" type="parTrans" cxnId="{A67F2BF5-CF81-453D-AA2C-0392B12763D6}">
      <dgm:prSet/>
      <dgm:spPr/>
      <dgm:t>
        <a:bodyPr/>
        <a:lstStyle/>
        <a:p>
          <a:endParaRPr lang="en-GB"/>
        </a:p>
      </dgm:t>
    </dgm:pt>
    <dgm:pt modelId="{AB24E0B5-2E67-43CA-BEA1-2016F1522188}" type="sibTrans" cxnId="{A67F2BF5-CF81-453D-AA2C-0392B12763D6}">
      <dgm:prSet/>
      <dgm:spPr/>
      <dgm:t>
        <a:bodyPr/>
        <a:lstStyle/>
        <a:p>
          <a:endParaRPr lang="en-GB"/>
        </a:p>
      </dgm:t>
    </dgm:pt>
    <dgm:pt modelId="{FD214B81-EBD0-4377-AEC2-934BB16C7356}" type="pres">
      <dgm:prSet presAssocID="{981A0DCC-9C7F-4309-B2C3-F6EB8738A37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F40E527-4F89-47E7-8850-1157530CC6B1}" type="pres">
      <dgm:prSet presAssocID="{B69A6E21-0C0F-4E34-9B8A-FCD6B64AD771}" presName="root" presStyleCnt="0"/>
      <dgm:spPr/>
    </dgm:pt>
    <dgm:pt modelId="{68A2EC89-F2B5-4687-9A43-F090BE7D4087}" type="pres">
      <dgm:prSet presAssocID="{B69A6E21-0C0F-4E34-9B8A-FCD6B64AD771}" presName="rootComposite" presStyleCnt="0"/>
      <dgm:spPr/>
    </dgm:pt>
    <dgm:pt modelId="{5F81376F-4D06-4D83-97A5-F1A87706FFE1}" type="pres">
      <dgm:prSet presAssocID="{B69A6E21-0C0F-4E34-9B8A-FCD6B64AD771}" presName="rootText" presStyleLbl="node1" presStyleIdx="0" presStyleCnt="3" custScaleX="14697" custScaleY="11847" custLinFactNeighborX="78010" custLinFactNeighborY="-63545"/>
      <dgm:spPr/>
    </dgm:pt>
    <dgm:pt modelId="{641C30C6-5B8C-47B2-9B82-40F60322E86A}" type="pres">
      <dgm:prSet presAssocID="{B69A6E21-0C0F-4E34-9B8A-FCD6B64AD771}" presName="rootConnector" presStyleLbl="node1" presStyleIdx="0" presStyleCnt="3"/>
      <dgm:spPr/>
    </dgm:pt>
    <dgm:pt modelId="{6F76144E-C74B-4C3A-90B4-C46FD1747CE4}" type="pres">
      <dgm:prSet presAssocID="{B69A6E21-0C0F-4E34-9B8A-FCD6B64AD771}" presName="childShape" presStyleCnt="0"/>
      <dgm:spPr/>
    </dgm:pt>
    <dgm:pt modelId="{68FFE268-685B-4C1E-A820-FC9E4E39A9C8}" type="pres">
      <dgm:prSet presAssocID="{69712486-7170-4617-A0A8-9DEDCCA8729C}" presName="root" presStyleCnt="0"/>
      <dgm:spPr/>
    </dgm:pt>
    <dgm:pt modelId="{BCB2438E-676B-4C17-8E96-2485434DF283}" type="pres">
      <dgm:prSet presAssocID="{69712486-7170-4617-A0A8-9DEDCCA8729C}" presName="rootComposite" presStyleCnt="0"/>
      <dgm:spPr/>
    </dgm:pt>
    <dgm:pt modelId="{48BAF858-2E17-4296-BD5A-590F98F88F11}" type="pres">
      <dgm:prSet presAssocID="{69712486-7170-4617-A0A8-9DEDCCA8729C}" presName="rootText" presStyleLbl="node1" presStyleIdx="1" presStyleCnt="3" custScaleX="15099" custScaleY="12091" custLinFactNeighborX="-1428" custLinFactNeighborY="-63889"/>
      <dgm:spPr/>
    </dgm:pt>
    <dgm:pt modelId="{DE5744BD-DE14-4C70-AD39-2A0D9927EC9A}" type="pres">
      <dgm:prSet presAssocID="{69712486-7170-4617-A0A8-9DEDCCA8729C}" presName="rootConnector" presStyleLbl="node1" presStyleIdx="1" presStyleCnt="3"/>
      <dgm:spPr/>
    </dgm:pt>
    <dgm:pt modelId="{05F38E58-7CB3-45B5-B188-6A843D814BA5}" type="pres">
      <dgm:prSet presAssocID="{69712486-7170-4617-A0A8-9DEDCCA8729C}" presName="childShape" presStyleCnt="0"/>
      <dgm:spPr/>
    </dgm:pt>
    <dgm:pt modelId="{7A85D23E-5279-4893-873B-FEE8A57A31AD}" type="pres">
      <dgm:prSet presAssocID="{BB23244B-51AB-421D-99FF-88C555C499A0}" presName="root" presStyleCnt="0"/>
      <dgm:spPr/>
    </dgm:pt>
    <dgm:pt modelId="{BA7B31EC-F0BC-4F1A-946A-BF89C06CC5D7}" type="pres">
      <dgm:prSet presAssocID="{BB23244B-51AB-421D-99FF-88C555C499A0}" presName="rootComposite" presStyleCnt="0"/>
      <dgm:spPr/>
    </dgm:pt>
    <dgm:pt modelId="{16B6C072-8641-4FD5-B354-0B573E308D9C}" type="pres">
      <dgm:prSet presAssocID="{BB23244B-51AB-421D-99FF-88C555C499A0}" presName="rootText" presStyleLbl="node1" presStyleIdx="2" presStyleCnt="3" custScaleX="15099" custScaleY="12091" custLinFactNeighborX="-21496" custLinFactNeighborY="-64009"/>
      <dgm:spPr/>
    </dgm:pt>
    <dgm:pt modelId="{54B8C371-BA88-4A11-A88A-0FBF6FEACA16}" type="pres">
      <dgm:prSet presAssocID="{BB23244B-51AB-421D-99FF-88C555C499A0}" presName="rootConnector" presStyleLbl="node1" presStyleIdx="2" presStyleCnt="3"/>
      <dgm:spPr/>
    </dgm:pt>
    <dgm:pt modelId="{EE20FCAE-6EB6-4F28-88D2-15121C33FCA4}" type="pres">
      <dgm:prSet presAssocID="{BB23244B-51AB-421D-99FF-88C555C499A0}" presName="childShape" presStyleCnt="0"/>
      <dgm:spPr/>
    </dgm:pt>
  </dgm:ptLst>
  <dgm:cxnLst>
    <dgm:cxn modelId="{30C4E040-9571-4217-AE03-367CD27B57F9}" type="presOf" srcId="{69712486-7170-4617-A0A8-9DEDCCA8729C}" destId="{DE5744BD-DE14-4C70-AD39-2A0D9927EC9A}" srcOrd="1" destOrd="0" presId="urn:microsoft.com/office/officeart/2005/8/layout/hierarchy3"/>
    <dgm:cxn modelId="{84439172-3D7D-48F8-84B4-5A816E6C462D}" type="presOf" srcId="{BB23244B-51AB-421D-99FF-88C555C499A0}" destId="{16B6C072-8641-4FD5-B354-0B573E308D9C}" srcOrd="0" destOrd="0" presId="urn:microsoft.com/office/officeart/2005/8/layout/hierarchy3"/>
    <dgm:cxn modelId="{9EA33088-386D-4811-B95C-792B71BEA84D}" type="presOf" srcId="{69712486-7170-4617-A0A8-9DEDCCA8729C}" destId="{48BAF858-2E17-4296-BD5A-590F98F88F11}" srcOrd="0" destOrd="0" presId="urn:microsoft.com/office/officeart/2005/8/layout/hierarchy3"/>
    <dgm:cxn modelId="{294D56AC-DB92-47F6-86F4-BA17482D8A9D}" type="presOf" srcId="{B69A6E21-0C0F-4E34-9B8A-FCD6B64AD771}" destId="{5F81376F-4D06-4D83-97A5-F1A87706FFE1}" srcOrd="0" destOrd="0" presId="urn:microsoft.com/office/officeart/2005/8/layout/hierarchy3"/>
    <dgm:cxn modelId="{9F6D96B2-D47E-4812-A1C9-42BF38AE1239}" srcId="{981A0DCC-9C7F-4309-B2C3-F6EB8738A377}" destId="{B69A6E21-0C0F-4E34-9B8A-FCD6B64AD771}" srcOrd="0" destOrd="0" parTransId="{E71CF38B-EA97-4DE9-89DA-014EA8D87D36}" sibTransId="{95EAE6AB-02BF-4E80-8363-CA951363451E}"/>
    <dgm:cxn modelId="{0173AFB6-3477-49D5-8E3C-FAAFF8447C95}" srcId="{981A0DCC-9C7F-4309-B2C3-F6EB8738A377}" destId="{69712486-7170-4617-A0A8-9DEDCCA8729C}" srcOrd="1" destOrd="0" parTransId="{1A3B1ED2-B229-4178-8189-91AE4CBDC629}" sibTransId="{97E75ACB-8EF8-427E-98CD-BBA88F61003E}"/>
    <dgm:cxn modelId="{31D306C5-9C9E-4257-B447-27E8F6BFD752}" type="presOf" srcId="{981A0DCC-9C7F-4309-B2C3-F6EB8738A377}" destId="{FD214B81-EBD0-4377-AEC2-934BB16C7356}" srcOrd="0" destOrd="0" presId="urn:microsoft.com/office/officeart/2005/8/layout/hierarchy3"/>
    <dgm:cxn modelId="{36B18FD3-8626-4799-9444-006FA92E96FE}" type="presOf" srcId="{B69A6E21-0C0F-4E34-9B8A-FCD6B64AD771}" destId="{641C30C6-5B8C-47B2-9B82-40F60322E86A}" srcOrd="1" destOrd="0" presId="urn:microsoft.com/office/officeart/2005/8/layout/hierarchy3"/>
    <dgm:cxn modelId="{F773D7D4-F2D3-41B6-9144-C2CCA36C4726}" type="presOf" srcId="{BB23244B-51AB-421D-99FF-88C555C499A0}" destId="{54B8C371-BA88-4A11-A88A-0FBF6FEACA16}" srcOrd="1" destOrd="0" presId="urn:microsoft.com/office/officeart/2005/8/layout/hierarchy3"/>
    <dgm:cxn modelId="{A67F2BF5-CF81-453D-AA2C-0392B12763D6}" srcId="{981A0DCC-9C7F-4309-B2C3-F6EB8738A377}" destId="{BB23244B-51AB-421D-99FF-88C555C499A0}" srcOrd="2" destOrd="0" parTransId="{E3AC303E-4F2F-44C6-9F53-0B4FE82445D4}" sibTransId="{AB24E0B5-2E67-43CA-BEA1-2016F1522188}"/>
    <dgm:cxn modelId="{3D8CA655-C16E-4068-9744-710EC22BFF17}" type="presParOf" srcId="{FD214B81-EBD0-4377-AEC2-934BB16C7356}" destId="{FF40E527-4F89-47E7-8850-1157530CC6B1}" srcOrd="0" destOrd="0" presId="urn:microsoft.com/office/officeart/2005/8/layout/hierarchy3"/>
    <dgm:cxn modelId="{0B7F82F0-8C42-46C2-96E4-F097A12F7B65}" type="presParOf" srcId="{FF40E527-4F89-47E7-8850-1157530CC6B1}" destId="{68A2EC89-F2B5-4687-9A43-F090BE7D4087}" srcOrd="0" destOrd="0" presId="urn:microsoft.com/office/officeart/2005/8/layout/hierarchy3"/>
    <dgm:cxn modelId="{4431EDFC-45FA-4BCC-AA03-1D403A3C2871}" type="presParOf" srcId="{68A2EC89-F2B5-4687-9A43-F090BE7D4087}" destId="{5F81376F-4D06-4D83-97A5-F1A87706FFE1}" srcOrd="0" destOrd="0" presId="urn:microsoft.com/office/officeart/2005/8/layout/hierarchy3"/>
    <dgm:cxn modelId="{2EF20422-179F-4F94-BF22-3D9FEC47BF5F}" type="presParOf" srcId="{68A2EC89-F2B5-4687-9A43-F090BE7D4087}" destId="{641C30C6-5B8C-47B2-9B82-40F60322E86A}" srcOrd="1" destOrd="0" presId="urn:microsoft.com/office/officeart/2005/8/layout/hierarchy3"/>
    <dgm:cxn modelId="{A859D61A-E24E-4FBC-A9CE-FC3A743C1092}" type="presParOf" srcId="{FF40E527-4F89-47E7-8850-1157530CC6B1}" destId="{6F76144E-C74B-4C3A-90B4-C46FD1747CE4}" srcOrd="1" destOrd="0" presId="urn:microsoft.com/office/officeart/2005/8/layout/hierarchy3"/>
    <dgm:cxn modelId="{583EE00C-98EB-4C14-B090-2C45F7E5CDF4}" type="presParOf" srcId="{FD214B81-EBD0-4377-AEC2-934BB16C7356}" destId="{68FFE268-685B-4C1E-A820-FC9E4E39A9C8}" srcOrd="1" destOrd="0" presId="urn:microsoft.com/office/officeart/2005/8/layout/hierarchy3"/>
    <dgm:cxn modelId="{D2E93772-D95C-4F3E-BC6D-2044FD3D07AF}" type="presParOf" srcId="{68FFE268-685B-4C1E-A820-FC9E4E39A9C8}" destId="{BCB2438E-676B-4C17-8E96-2485434DF283}" srcOrd="0" destOrd="0" presId="urn:microsoft.com/office/officeart/2005/8/layout/hierarchy3"/>
    <dgm:cxn modelId="{7133B896-6A9B-46A4-9A86-020D477830F2}" type="presParOf" srcId="{BCB2438E-676B-4C17-8E96-2485434DF283}" destId="{48BAF858-2E17-4296-BD5A-590F98F88F11}" srcOrd="0" destOrd="0" presId="urn:microsoft.com/office/officeart/2005/8/layout/hierarchy3"/>
    <dgm:cxn modelId="{4D3878CD-57AF-45C5-B4D2-F04E8596D345}" type="presParOf" srcId="{BCB2438E-676B-4C17-8E96-2485434DF283}" destId="{DE5744BD-DE14-4C70-AD39-2A0D9927EC9A}" srcOrd="1" destOrd="0" presId="urn:microsoft.com/office/officeart/2005/8/layout/hierarchy3"/>
    <dgm:cxn modelId="{482DD345-65FB-42A1-8822-9E6ADAEAAF23}" type="presParOf" srcId="{68FFE268-685B-4C1E-A820-FC9E4E39A9C8}" destId="{05F38E58-7CB3-45B5-B188-6A843D814BA5}" srcOrd="1" destOrd="0" presId="urn:microsoft.com/office/officeart/2005/8/layout/hierarchy3"/>
    <dgm:cxn modelId="{3855E8E7-2E7F-4630-A0F2-B9DC78D15E0E}" type="presParOf" srcId="{FD214B81-EBD0-4377-AEC2-934BB16C7356}" destId="{7A85D23E-5279-4893-873B-FEE8A57A31AD}" srcOrd="2" destOrd="0" presId="urn:microsoft.com/office/officeart/2005/8/layout/hierarchy3"/>
    <dgm:cxn modelId="{4CA8C9E0-E12A-4CC3-BC2E-947F2493D85C}" type="presParOf" srcId="{7A85D23E-5279-4893-873B-FEE8A57A31AD}" destId="{BA7B31EC-F0BC-4F1A-946A-BF89C06CC5D7}" srcOrd="0" destOrd="0" presId="urn:microsoft.com/office/officeart/2005/8/layout/hierarchy3"/>
    <dgm:cxn modelId="{4E81A73D-B44F-4CB1-8972-0DD96EC22DFC}" type="presParOf" srcId="{BA7B31EC-F0BC-4F1A-946A-BF89C06CC5D7}" destId="{16B6C072-8641-4FD5-B354-0B573E308D9C}" srcOrd="0" destOrd="0" presId="urn:microsoft.com/office/officeart/2005/8/layout/hierarchy3"/>
    <dgm:cxn modelId="{F74A5907-2C59-4762-BCD2-E17333F26AF6}" type="presParOf" srcId="{BA7B31EC-F0BC-4F1A-946A-BF89C06CC5D7}" destId="{54B8C371-BA88-4A11-A88A-0FBF6FEACA16}" srcOrd="1" destOrd="0" presId="urn:microsoft.com/office/officeart/2005/8/layout/hierarchy3"/>
    <dgm:cxn modelId="{AC21056C-9F0D-4FDD-AE87-60B38091CFD4}" type="presParOf" srcId="{7A85D23E-5279-4893-873B-FEE8A57A31AD}" destId="{EE20FCAE-6EB6-4F28-88D2-15121C33FCA4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23B2FBD-3095-4D4D-BAE1-22E1284D745C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3735D09-360D-453A-8D8A-04F61554D3FC}">
      <dgm:prSet phldrT="[Text]" phldr="1"/>
      <dgm:spPr/>
      <dgm:t>
        <a:bodyPr/>
        <a:lstStyle/>
        <a:p>
          <a:endParaRPr lang="en-GB" dirty="0"/>
        </a:p>
      </dgm:t>
    </dgm:pt>
    <dgm:pt modelId="{95B964B2-B753-41B3-834E-D4ED1D9FE22E}" type="parTrans" cxnId="{D780EBF7-C7AD-4889-9969-69E793439B0C}">
      <dgm:prSet/>
      <dgm:spPr/>
      <dgm:t>
        <a:bodyPr/>
        <a:lstStyle/>
        <a:p>
          <a:endParaRPr lang="en-GB"/>
        </a:p>
      </dgm:t>
    </dgm:pt>
    <dgm:pt modelId="{50C7484D-7662-4012-BDBD-330B03F58370}" type="sibTrans" cxnId="{D780EBF7-C7AD-4889-9969-69E793439B0C}">
      <dgm:prSet/>
      <dgm:spPr/>
      <dgm:t>
        <a:bodyPr/>
        <a:lstStyle/>
        <a:p>
          <a:endParaRPr lang="en-GB"/>
        </a:p>
      </dgm:t>
    </dgm:pt>
    <dgm:pt modelId="{55A61E0D-38A7-4E9A-AD2D-9F1C3CAF76A9}">
      <dgm:prSet phldrT="[Text]"/>
      <dgm:spPr/>
      <dgm:t>
        <a:bodyPr/>
        <a:lstStyle/>
        <a:p>
          <a:r>
            <a:rPr lang="en-GB" dirty="0" err="1"/>
            <a:t>Vezet</a:t>
          </a:r>
          <a:r>
            <a:rPr lang="hu-HU" dirty="0"/>
            <a:t>é</a:t>
          </a:r>
          <a:r>
            <a:rPr lang="en-GB" dirty="0" err="1"/>
            <a:t>kn</a:t>
          </a:r>
          <a:r>
            <a:rPr lang="hu-HU" dirty="0"/>
            <a:t>é</a:t>
          </a:r>
          <a:r>
            <a:rPr lang="en-GB" dirty="0"/>
            <a:t>v</a:t>
          </a:r>
        </a:p>
      </dgm:t>
    </dgm:pt>
    <dgm:pt modelId="{07D895FF-156A-4B36-BFC1-CC7CF7ECD5B6}" type="parTrans" cxnId="{A734F710-1B25-42ED-97EE-887D85605F18}">
      <dgm:prSet/>
      <dgm:spPr/>
      <dgm:t>
        <a:bodyPr/>
        <a:lstStyle/>
        <a:p>
          <a:endParaRPr lang="en-GB"/>
        </a:p>
      </dgm:t>
    </dgm:pt>
    <dgm:pt modelId="{32AC0527-3DE6-481A-9FD8-ADBFA6B06E6E}" type="sibTrans" cxnId="{A734F710-1B25-42ED-97EE-887D85605F18}">
      <dgm:prSet/>
      <dgm:spPr/>
      <dgm:t>
        <a:bodyPr/>
        <a:lstStyle/>
        <a:p>
          <a:endParaRPr lang="en-GB"/>
        </a:p>
      </dgm:t>
    </dgm:pt>
    <dgm:pt modelId="{BA9AD7ED-F2B3-4E5F-9878-D33C2BE10718}">
      <dgm:prSet phldrT="[Text]"/>
      <dgm:spPr/>
      <dgm:t>
        <a:bodyPr/>
        <a:lstStyle/>
        <a:p>
          <a:r>
            <a:rPr lang="en-GB" dirty="0" err="1"/>
            <a:t>Keresztn</a:t>
          </a:r>
          <a:r>
            <a:rPr lang="hu-HU" dirty="0"/>
            <a:t>é</a:t>
          </a:r>
          <a:r>
            <a:rPr lang="en-GB" dirty="0"/>
            <a:t>v</a:t>
          </a:r>
        </a:p>
      </dgm:t>
    </dgm:pt>
    <dgm:pt modelId="{18037020-23C2-4649-A2BC-D3310BFAA2B7}" type="parTrans" cxnId="{70D6CEA7-BEF8-42C6-832E-D17D53830253}">
      <dgm:prSet/>
      <dgm:spPr/>
      <dgm:t>
        <a:bodyPr/>
        <a:lstStyle/>
        <a:p>
          <a:endParaRPr lang="en-GB"/>
        </a:p>
      </dgm:t>
    </dgm:pt>
    <dgm:pt modelId="{6426F988-40C2-4515-98B6-28E8C58E8525}" type="sibTrans" cxnId="{70D6CEA7-BEF8-42C6-832E-D17D53830253}">
      <dgm:prSet/>
      <dgm:spPr/>
      <dgm:t>
        <a:bodyPr/>
        <a:lstStyle/>
        <a:p>
          <a:endParaRPr lang="en-GB"/>
        </a:p>
      </dgm:t>
    </dgm:pt>
    <dgm:pt modelId="{8ED118D2-4218-4933-838D-E932E34F64EC}">
      <dgm:prSet phldrT="[Text]"/>
      <dgm:spPr/>
      <dgm:t>
        <a:bodyPr/>
        <a:lstStyle/>
        <a:p>
          <a:r>
            <a:rPr lang="en-GB" dirty="0" err="1"/>
            <a:t>Telefonsz</a:t>
          </a:r>
          <a:r>
            <a:rPr lang="hu-HU" dirty="0"/>
            <a:t>á</a:t>
          </a:r>
          <a:r>
            <a:rPr lang="en-GB" dirty="0"/>
            <a:t>m</a:t>
          </a:r>
        </a:p>
      </dgm:t>
    </dgm:pt>
    <dgm:pt modelId="{3817947E-5F89-43EC-B482-D8B31DA45B07}" type="parTrans" cxnId="{C25A8059-E8F3-4B9D-A5F5-6EB75BD0B037}">
      <dgm:prSet/>
      <dgm:spPr/>
      <dgm:t>
        <a:bodyPr/>
        <a:lstStyle/>
        <a:p>
          <a:endParaRPr lang="en-GB"/>
        </a:p>
      </dgm:t>
    </dgm:pt>
    <dgm:pt modelId="{BAEDB9C6-4B17-4386-A34F-4A5B045C4769}" type="sibTrans" cxnId="{C25A8059-E8F3-4B9D-A5F5-6EB75BD0B037}">
      <dgm:prSet/>
      <dgm:spPr/>
      <dgm:t>
        <a:bodyPr/>
        <a:lstStyle/>
        <a:p>
          <a:endParaRPr lang="en-GB"/>
        </a:p>
      </dgm:t>
    </dgm:pt>
    <dgm:pt modelId="{CBF11250-DA50-40E4-960D-A8B55CCDADE5}">
      <dgm:prSet phldrT="[Text]"/>
      <dgm:spPr/>
      <dgm:t>
        <a:bodyPr/>
        <a:lstStyle/>
        <a:p>
          <a:r>
            <a:rPr lang="en-GB" dirty="0"/>
            <a:t>Email</a:t>
          </a:r>
        </a:p>
      </dgm:t>
    </dgm:pt>
    <dgm:pt modelId="{CBA3BE15-368F-4B2E-A45A-536A533ACEF5}" type="parTrans" cxnId="{29DE439F-CDA5-492E-980A-A63013F1E7E8}">
      <dgm:prSet/>
      <dgm:spPr/>
      <dgm:t>
        <a:bodyPr/>
        <a:lstStyle/>
        <a:p>
          <a:endParaRPr lang="en-GB"/>
        </a:p>
      </dgm:t>
    </dgm:pt>
    <dgm:pt modelId="{C8739C22-9551-4A48-9445-EE4E7E155996}" type="sibTrans" cxnId="{29DE439F-CDA5-492E-980A-A63013F1E7E8}">
      <dgm:prSet/>
      <dgm:spPr/>
      <dgm:t>
        <a:bodyPr/>
        <a:lstStyle/>
        <a:p>
          <a:endParaRPr lang="en-GB"/>
        </a:p>
      </dgm:t>
    </dgm:pt>
    <dgm:pt modelId="{21A83C78-A221-4B4B-A047-CC729EE2F909}">
      <dgm:prSet phldrT="[Text]"/>
      <dgm:spPr/>
      <dgm:t>
        <a:bodyPr/>
        <a:lstStyle/>
        <a:p>
          <a:r>
            <a:rPr lang="en-GB" dirty="0" err="1"/>
            <a:t>Regisztr</a:t>
          </a:r>
          <a:r>
            <a:rPr lang="hu-HU" dirty="0"/>
            <a:t>á</a:t>
          </a:r>
          <a:r>
            <a:rPr lang="en-GB" dirty="0"/>
            <a:t>ci</a:t>
          </a:r>
          <a:r>
            <a:rPr lang="hu-HU" dirty="0"/>
            <a:t>ó</a:t>
          </a:r>
          <a:endParaRPr lang="en-GB" dirty="0"/>
        </a:p>
      </dgm:t>
    </dgm:pt>
    <dgm:pt modelId="{56454DAA-0F4E-473C-AC1B-E6763DCDA655}" type="sibTrans" cxnId="{DA0572B2-6724-43D3-9B1F-852D96BABA13}">
      <dgm:prSet/>
      <dgm:spPr/>
      <dgm:t>
        <a:bodyPr/>
        <a:lstStyle/>
        <a:p>
          <a:endParaRPr lang="en-GB"/>
        </a:p>
      </dgm:t>
    </dgm:pt>
    <dgm:pt modelId="{A04153F6-7767-451B-A7E5-67AA1C6DF5EC}" type="parTrans" cxnId="{DA0572B2-6724-43D3-9B1F-852D96BABA13}">
      <dgm:prSet/>
      <dgm:spPr/>
      <dgm:t>
        <a:bodyPr/>
        <a:lstStyle/>
        <a:p>
          <a:endParaRPr lang="en-GB"/>
        </a:p>
      </dgm:t>
    </dgm:pt>
    <dgm:pt modelId="{AE874E9F-F58E-463F-9DCF-858A7F5774E8}">
      <dgm:prSet phldrT="[Text]"/>
      <dgm:spPr/>
      <dgm:t>
        <a:bodyPr/>
        <a:lstStyle/>
        <a:p>
          <a:r>
            <a:rPr lang="en-GB" dirty="0"/>
            <a:t>Cim</a:t>
          </a:r>
        </a:p>
      </dgm:t>
    </dgm:pt>
    <dgm:pt modelId="{0BE69E5B-86B0-409E-B50C-82D5FCAD2643}" type="parTrans" cxnId="{284A1F5B-397F-4249-B3A2-4A0E518E6D7E}">
      <dgm:prSet/>
      <dgm:spPr/>
      <dgm:t>
        <a:bodyPr/>
        <a:lstStyle/>
        <a:p>
          <a:endParaRPr lang="en-GB"/>
        </a:p>
      </dgm:t>
    </dgm:pt>
    <dgm:pt modelId="{3EED7FE2-A8C9-4D62-BD30-4480C4E25D72}" type="sibTrans" cxnId="{284A1F5B-397F-4249-B3A2-4A0E518E6D7E}">
      <dgm:prSet/>
      <dgm:spPr/>
      <dgm:t>
        <a:bodyPr/>
        <a:lstStyle/>
        <a:p>
          <a:endParaRPr lang="en-GB"/>
        </a:p>
      </dgm:t>
    </dgm:pt>
    <dgm:pt modelId="{D3304EDD-4B94-40BF-A8B6-DF8401409266}">
      <dgm:prSet phldrT="[Text]"/>
      <dgm:spPr/>
      <dgm:t>
        <a:bodyPr/>
        <a:lstStyle/>
        <a:p>
          <a:r>
            <a:rPr lang="hu-HU" dirty="0"/>
            <a:t>Jelszó</a:t>
          </a:r>
          <a:endParaRPr lang="en-GB" dirty="0"/>
        </a:p>
      </dgm:t>
    </dgm:pt>
    <dgm:pt modelId="{AABE8B12-A208-4707-80CC-D617703FE7AE}" type="parTrans" cxnId="{2E72535F-3522-43F6-A9B4-AEE3C25005BD}">
      <dgm:prSet/>
      <dgm:spPr/>
      <dgm:t>
        <a:bodyPr/>
        <a:lstStyle/>
        <a:p>
          <a:endParaRPr lang="hu-HU"/>
        </a:p>
      </dgm:t>
    </dgm:pt>
    <dgm:pt modelId="{70BBAD9E-B232-402A-A28D-61C3DFF6B6FB}" type="sibTrans" cxnId="{2E72535F-3522-43F6-A9B4-AEE3C25005BD}">
      <dgm:prSet/>
      <dgm:spPr/>
      <dgm:t>
        <a:bodyPr/>
        <a:lstStyle/>
        <a:p>
          <a:endParaRPr lang="hu-HU"/>
        </a:p>
      </dgm:t>
    </dgm:pt>
    <dgm:pt modelId="{56ACF0BD-49ED-4B85-944F-BD1EC1751468}">
      <dgm:prSet phldrT="[Text]"/>
      <dgm:spPr/>
      <dgm:t>
        <a:bodyPr/>
        <a:lstStyle/>
        <a:p>
          <a:r>
            <a:rPr lang="hu-HU" dirty="0"/>
            <a:t>Jelszó</a:t>
          </a:r>
          <a:endParaRPr lang="en-GB" dirty="0"/>
        </a:p>
      </dgm:t>
    </dgm:pt>
    <dgm:pt modelId="{A6B97155-BA81-4DCE-8688-4057738A0279}" type="parTrans" cxnId="{07947496-E711-44F6-8BE1-DC643278B0AB}">
      <dgm:prSet/>
      <dgm:spPr/>
      <dgm:t>
        <a:bodyPr/>
        <a:lstStyle/>
        <a:p>
          <a:endParaRPr lang="hu-HU"/>
        </a:p>
      </dgm:t>
    </dgm:pt>
    <dgm:pt modelId="{3505A5DB-FEAC-4370-AF4E-70FF80D055F6}" type="sibTrans" cxnId="{07947496-E711-44F6-8BE1-DC643278B0AB}">
      <dgm:prSet/>
      <dgm:spPr/>
      <dgm:t>
        <a:bodyPr/>
        <a:lstStyle/>
        <a:p>
          <a:endParaRPr lang="hu-HU"/>
        </a:p>
      </dgm:t>
    </dgm:pt>
    <dgm:pt modelId="{3339433D-1096-4EC1-9879-A9D1E5988C7B}" type="pres">
      <dgm:prSet presAssocID="{323B2FBD-3095-4D4D-BAE1-22E1284D745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13A39B4-92ED-4C8E-9A02-274118E9A308}" type="pres">
      <dgm:prSet presAssocID="{63735D09-360D-453A-8D8A-04F61554D3FC}" presName="root" presStyleCnt="0"/>
      <dgm:spPr/>
    </dgm:pt>
    <dgm:pt modelId="{F6100883-F6AB-4464-8CF8-BCE68EE8C547}" type="pres">
      <dgm:prSet presAssocID="{63735D09-360D-453A-8D8A-04F61554D3FC}" presName="rootComposite" presStyleCnt="0"/>
      <dgm:spPr/>
    </dgm:pt>
    <dgm:pt modelId="{05E25675-CCD7-4D6D-BDD3-6A71FC3BAB86}" type="pres">
      <dgm:prSet presAssocID="{63735D09-360D-453A-8D8A-04F61554D3FC}" presName="rootText" presStyleLbl="node1" presStyleIdx="0" presStyleCnt="2" custScaleX="6747" custScaleY="8221" custLinFactY="58045" custLinFactNeighborX="61431" custLinFactNeighborY="100000"/>
      <dgm:spPr/>
    </dgm:pt>
    <dgm:pt modelId="{E07BA90F-91E0-42D1-A536-77E85213CD72}" type="pres">
      <dgm:prSet presAssocID="{63735D09-360D-453A-8D8A-04F61554D3FC}" presName="rootConnector" presStyleLbl="node1" presStyleIdx="0" presStyleCnt="2"/>
      <dgm:spPr/>
    </dgm:pt>
    <dgm:pt modelId="{DCC97C94-16DB-459E-92AE-92F795618B73}" type="pres">
      <dgm:prSet presAssocID="{63735D09-360D-453A-8D8A-04F61554D3FC}" presName="childShape" presStyleCnt="0"/>
      <dgm:spPr/>
    </dgm:pt>
    <dgm:pt modelId="{977B9C04-1426-49A1-9B3A-916D24DBDBC8}" type="pres">
      <dgm:prSet presAssocID="{07D895FF-156A-4B36-BFC1-CC7CF7ECD5B6}" presName="Name13" presStyleLbl="parChTrans1D2" presStyleIdx="0" presStyleCnt="7"/>
      <dgm:spPr/>
    </dgm:pt>
    <dgm:pt modelId="{A58F57E4-1870-4156-A149-BFAEE64572B2}" type="pres">
      <dgm:prSet presAssocID="{55A61E0D-38A7-4E9A-AD2D-9F1C3CAF76A9}" presName="childText" presStyleLbl="bgAcc1" presStyleIdx="0" presStyleCnt="7" custScaleX="78929" custScaleY="23709" custLinFactNeighborX="47783" custLinFactNeighborY="-28985">
        <dgm:presLayoutVars>
          <dgm:bulletEnabled val="1"/>
        </dgm:presLayoutVars>
      </dgm:prSet>
      <dgm:spPr/>
    </dgm:pt>
    <dgm:pt modelId="{EFBFFD2F-3925-454D-A17E-F3A48ABD6458}" type="pres">
      <dgm:prSet presAssocID="{18037020-23C2-4649-A2BC-D3310BFAA2B7}" presName="Name13" presStyleLbl="parChTrans1D2" presStyleIdx="1" presStyleCnt="7"/>
      <dgm:spPr/>
    </dgm:pt>
    <dgm:pt modelId="{2D3AAFC3-4C78-4260-925F-B2EBA28D0172}" type="pres">
      <dgm:prSet presAssocID="{BA9AD7ED-F2B3-4E5F-9878-D33C2BE10718}" presName="childText" presStyleLbl="bgAcc1" presStyleIdx="1" presStyleCnt="7" custScaleX="78884" custScaleY="24053" custLinFactNeighborX="47828" custLinFactNeighborY="-50772">
        <dgm:presLayoutVars>
          <dgm:bulletEnabled val="1"/>
        </dgm:presLayoutVars>
      </dgm:prSet>
      <dgm:spPr/>
    </dgm:pt>
    <dgm:pt modelId="{4D2282C2-D475-46AD-937F-FA0F55235D07}" type="pres">
      <dgm:prSet presAssocID="{21A83C78-A221-4B4B-A047-CC729EE2F909}" presName="root" presStyleCnt="0"/>
      <dgm:spPr/>
    </dgm:pt>
    <dgm:pt modelId="{840B2F4C-2557-4EDD-877A-38F3D2790F9A}" type="pres">
      <dgm:prSet presAssocID="{21A83C78-A221-4B4B-A047-CC729EE2F909}" presName="rootComposite" presStyleCnt="0"/>
      <dgm:spPr/>
    </dgm:pt>
    <dgm:pt modelId="{D351AAE4-705F-499E-9462-935CBAF7697C}" type="pres">
      <dgm:prSet presAssocID="{21A83C78-A221-4B4B-A047-CC729EE2F909}" presName="rootText" presStyleLbl="node1" presStyleIdx="1" presStyleCnt="2" custScaleX="33066" custScaleY="23791" custLinFactY="100000" custLinFactNeighborX="-30640" custLinFactNeighborY="111394"/>
      <dgm:spPr/>
    </dgm:pt>
    <dgm:pt modelId="{808939E9-040D-4099-BEA9-734B89D0F164}" type="pres">
      <dgm:prSet presAssocID="{21A83C78-A221-4B4B-A047-CC729EE2F909}" presName="rootConnector" presStyleLbl="node1" presStyleIdx="1" presStyleCnt="2"/>
      <dgm:spPr/>
    </dgm:pt>
    <dgm:pt modelId="{2BB60CF1-3A1B-4B4F-8EBC-465F0613FB5E}" type="pres">
      <dgm:prSet presAssocID="{21A83C78-A221-4B4B-A047-CC729EE2F909}" presName="childShape" presStyleCnt="0"/>
      <dgm:spPr/>
    </dgm:pt>
    <dgm:pt modelId="{F17DB977-91B3-418A-BBFC-454CD63E26D8}" type="pres">
      <dgm:prSet presAssocID="{3817947E-5F89-43EC-B482-D8B31DA45B07}" presName="Name13" presStyleLbl="parChTrans1D2" presStyleIdx="2" presStyleCnt="7"/>
      <dgm:spPr/>
    </dgm:pt>
    <dgm:pt modelId="{8B094668-2B5A-4956-BC49-D615BBB374E4}" type="pres">
      <dgm:prSet presAssocID="{8ED118D2-4218-4933-838D-E932E34F64EC}" presName="childText" presStyleLbl="bgAcc1" presStyleIdx="2" presStyleCnt="7" custScaleX="78741" custScaleY="20098" custLinFactNeighborX="-62567" custLinFactNeighborY="8843">
        <dgm:presLayoutVars>
          <dgm:bulletEnabled val="1"/>
        </dgm:presLayoutVars>
      </dgm:prSet>
      <dgm:spPr/>
    </dgm:pt>
    <dgm:pt modelId="{8349C90E-76BD-40EA-84FF-0B2C6BFA861F}" type="pres">
      <dgm:prSet presAssocID="{CBA3BE15-368F-4B2E-A45A-536A533ACEF5}" presName="Name13" presStyleLbl="parChTrans1D2" presStyleIdx="3" presStyleCnt="7"/>
      <dgm:spPr/>
    </dgm:pt>
    <dgm:pt modelId="{448A31F0-EDC8-4C16-B483-0A4DC57695DE}" type="pres">
      <dgm:prSet presAssocID="{CBF11250-DA50-40E4-960D-A8B55CCDADE5}" presName="childText" presStyleLbl="bgAcc1" presStyleIdx="3" presStyleCnt="7" custScaleX="77834" custScaleY="23100" custLinFactNeighborX="-62226" custLinFactNeighborY="-12492">
        <dgm:presLayoutVars>
          <dgm:bulletEnabled val="1"/>
        </dgm:presLayoutVars>
      </dgm:prSet>
      <dgm:spPr/>
    </dgm:pt>
    <dgm:pt modelId="{C6890DC5-2D1A-4246-8851-AFF462466B5D}" type="pres">
      <dgm:prSet presAssocID="{0BE69E5B-86B0-409E-B50C-82D5FCAD2643}" presName="Name13" presStyleLbl="parChTrans1D2" presStyleIdx="4" presStyleCnt="7"/>
      <dgm:spPr/>
    </dgm:pt>
    <dgm:pt modelId="{9056901A-F555-4B2B-BB1C-109C688E5667}" type="pres">
      <dgm:prSet presAssocID="{AE874E9F-F58E-463F-9DCF-858A7F5774E8}" presName="childText" presStyleLbl="bgAcc1" presStyleIdx="4" presStyleCnt="7" custScaleX="78400" custScaleY="23916" custLinFactNeighborX="-62226" custLinFactNeighborY="-34821">
        <dgm:presLayoutVars>
          <dgm:bulletEnabled val="1"/>
        </dgm:presLayoutVars>
      </dgm:prSet>
      <dgm:spPr/>
    </dgm:pt>
    <dgm:pt modelId="{6776E105-5D03-4423-940C-7989B64AB45A}" type="pres">
      <dgm:prSet presAssocID="{AABE8B12-A208-4707-80CC-D617703FE7AE}" presName="Name13" presStyleLbl="parChTrans1D2" presStyleIdx="5" presStyleCnt="7"/>
      <dgm:spPr/>
    </dgm:pt>
    <dgm:pt modelId="{63727C6D-67CF-44FD-8EBD-E74315EF0EAF}" type="pres">
      <dgm:prSet presAssocID="{D3304EDD-4B94-40BF-A8B6-DF8401409266}" presName="childText" presStyleLbl="bgAcc1" presStyleIdx="5" presStyleCnt="7" custScaleX="78413" custScaleY="23496" custLinFactNeighborX="-62359" custLinFactNeighborY="-55486">
        <dgm:presLayoutVars>
          <dgm:bulletEnabled val="1"/>
        </dgm:presLayoutVars>
      </dgm:prSet>
      <dgm:spPr/>
    </dgm:pt>
    <dgm:pt modelId="{BC9D3855-3ACD-4677-BAF8-5C90EECA07D9}" type="pres">
      <dgm:prSet presAssocID="{A6B97155-BA81-4DCE-8688-4057738A0279}" presName="Name13" presStyleLbl="parChTrans1D2" presStyleIdx="6" presStyleCnt="7"/>
      <dgm:spPr/>
    </dgm:pt>
    <dgm:pt modelId="{2CD1D3CD-0DDC-4205-B2E7-7BAEC6E54499}" type="pres">
      <dgm:prSet presAssocID="{56ACF0BD-49ED-4B85-944F-BD1EC1751468}" presName="childText" presStyleLbl="bgAcc1" presStyleIdx="6" presStyleCnt="7" custScaleX="78413" custScaleY="23496" custLinFactNeighborX="-61663" custLinFactNeighborY="-74729">
        <dgm:presLayoutVars>
          <dgm:bulletEnabled val="1"/>
        </dgm:presLayoutVars>
      </dgm:prSet>
      <dgm:spPr/>
    </dgm:pt>
  </dgm:ptLst>
  <dgm:cxnLst>
    <dgm:cxn modelId="{A8195300-33CE-4C9E-A11E-30E372460307}" type="presOf" srcId="{8ED118D2-4218-4933-838D-E932E34F64EC}" destId="{8B094668-2B5A-4956-BC49-D615BBB374E4}" srcOrd="0" destOrd="0" presId="urn:microsoft.com/office/officeart/2005/8/layout/hierarchy3"/>
    <dgm:cxn modelId="{6FF29004-096F-4AB7-8D9E-9F147609D44D}" type="presOf" srcId="{323B2FBD-3095-4D4D-BAE1-22E1284D745C}" destId="{3339433D-1096-4EC1-9879-A9D1E5988C7B}" srcOrd="0" destOrd="0" presId="urn:microsoft.com/office/officeart/2005/8/layout/hierarchy3"/>
    <dgm:cxn modelId="{A734F710-1B25-42ED-97EE-887D85605F18}" srcId="{63735D09-360D-453A-8D8A-04F61554D3FC}" destId="{55A61E0D-38A7-4E9A-AD2D-9F1C3CAF76A9}" srcOrd="0" destOrd="0" parTransId="{07D895FF-156A-4B36-BFC1-CC7CF7ECD5B6}" sibTransId="{32AC0527-3DE6-481A-9FD8-ADBFA6B06E6E}"/>
    <dgm:cxn modelId="{EA97121F-01B2-4FE4-B170-A110DC585958}" type="presOf" srcId="{D3304EDD-4B94-40BF-A8B6-DF8401409266}" destId="{63727C6D-67CF-44FD-8EBD-E74315EF0EAF}" srcOrd="0" destOrd="0" presId="urn:microsoft.com/office/officeart/2005/8/layout/hierarchy3"/>
    <dgm:cxn modelId="{1243E339-6184-4799-ADB1-C32168FCBC55}" type="presOf" srcId="{07D895FF-156A-4B36-BFC1-CC7CF7ECD5B6}" destId="{977B9C04-1426-49A1-9B3A-916D24DBDBC8}" srcOrd="0" destOrd="0" presId="urn:microsoft.com/office/officeart/2005/8/layout/hierarchy3"/>
    <dgm:cxn modelId="{2571CF3D-F282-4272-AFEE-CB4278CA976A}" type="presOf" srcId="{AE874E9F-F58E-463F-9DCF-858A7F5774E8}" destId="{9056901A-F555-4B2B-BB1C-109C688E5667}" srcOrd="0" destOrd="0" presId="urn:microsoft.com/office/officeart/2005/8/layout/hierarchy3"/>
    <dgm:cxn modelId="{284A1F5B-397F-4249-B3A2-4A0E518E6D7E}" srcId="{21A83C78-A221-4B4B-A047-CC729EE2F909}" destId="{AE874E9F-F58E-463F-9DCF-858A7F5774E8}" srcOrd="2" destOrd="0" parTransId="{0BE69E5B-86B0-409E-B50C-82D5FCAD2643}" sibTransId="{3EED7FE2-A8C9-4D62-BD30-4480C4E25D72}"/>
    <dgm:cxn modelId="{4D78BD5E-D1C2-41A8-83D8-89478B6D3692}" type="presOf" srcId="{55A61E0D-38A7-4E9A-AD2D-9F1C3CAF76A9}" destId="{A58F57E4-1870-4156-A149-BFAEE64572B2}" srcOrd="0" destOrd="0" presId="urn:microsoft.com/office/officeart/2005/8/layout/hierarchy3"/>
    <dgm:cxn modelId="{2E72535F-3522-43F6-A9B4-AEE3C25005BD}" srcId="{21A83C78-A221-4B4B-A047-CC729EE2F909}" destId="{D3304EDD-4B94-40BF-A8B6-DF8401409266}" srcOrd="3" destOrd="0" parTransId="{AABE8B12-A208-4707-80CC-D617703FE7AE}" sibTransId="{70BBAD9E-B232-402A-A28D-61C3DFF6B6FB}"/>
    <dgm:cxn modelId="{E46CDB48-7D33-40F0-8EBF-88EEB56A2F49}" type="presOf" srcId="{63735D09-360D-453A-8D8A-04F61554D3FC}" destId="{E07BA90F-91E0-42D1-A536-77E85213CD72}" srcOrd="1" destOrd="0" presId="urn:microsoft.com/office/officeart/2005/8/layout/hierarchy3"/>
    <dgm:cxn modelId="{7140A369-2028-4DBC-B13B-6B5D2553EF67}" type="presOf" srcId="{3817947E-5F89-43EC-B482-D8B31DA45B07}" destId="{F17DB977-91B3-418A-BBFC-454CD63E26D8}" srcOrd="0" destOrd="0" presId="urn:microsoft.com/office/officeart/2005/8/layout/hierarchy3"/>
    <dgm:cxn modelId="{8AE5B04A-4633-4C82-AC9E-AD8CACCAF725}" type="presOf" srcId="{63735D09-360D-453A-8D8A-04F61554D3FC}" destId="{05E25675-CCD7-4D6D-BDD3-6A71FC3BAB86}" srcOrd="0" destOrd="0" presId="urn:microsoft.com/office/officeart/2005/8/layout/hierarchy3"/>
    <dgm:cxn modelId="{857F814B-9555-4BE0-BE9E-6F5A82DF9EA8}" type="presOf" srcId="{CBA3BE15-368F-4B2E-A45A-536A533ACEF5}" destId="{8349C90E-76BD-40EA-84FF-0B2C6BFA861F}" srcOrd="0" destOrd="0" presId="urn:microsoft.com/office/officeart/2005/8/layout/hierarchy3"/>
    <dgm:cxn modelId="{7E15716D-515A-4DE2-9C98-0569E1F74CDD}" type="presOf" srcId="{BA9AD7ED-F2B3-4E5F-9878-D33C2BE10718}" destId="{2D3AAFC3-4C78-4260-925F-B2EBA28D0172}" srcOrd="0" destOrd="0" presId="urn:microsoft.com/office/officeart/2005/8/layout/hierarchy3"/>
    <dgm:cxn modelId="{AB64A457-7157-4C49-9DB5-197936DAC47C}" type="presOf" srcId="{21A83C78-A221-4B4B-A047-CC729EE2F909}" destId="{808939E9-040D-4099-BEA9-734B89D0F164}" srcOrd="1" destOrd="0" presId="urn:microsoft.com/office/officeart/2005/8/layout/hierarchy3"/>
    <dgm:cxn modelId="{C25A8059-E8F3-4B9D-A5F5-6EB75BD0B037}" srcId="{21A83C78-A221-4B4B-A047-CC729EE2F909}" destId="{8ED118D2-4218-4933-838D-E932E34F64EC}" srcOrd="0" destOrd="0" parTransId="{3817947E-5F89-43EC-B482-D8B31DA45B07}" sibTransId="{BAEDB9C6-4B17-4386-A34F-4A5B045C4769}"/>
    <dgm:cxn modelId="{53C01280-D938-431B-826C-AD96F61EFCE3}" type="presOf" srcId="{21A83C78-A221-4B4B-A047-CC729EE2F909}" destId="{D351AAE4-705F-499E-9462-935CBAF7697C}" srcOrd="0" destOrd="0" presId="urn:microsoft.com/office/officeart/2005/8/layout/hierarchy3"/>
    <dgm:cxn modelId="{58461E95-12D1-43B3-9D03-843BAA6EBD37}" type="presOf" srcId="{56ACF0BD-49ED-4B85-944F-BD1EC1751468}" destId="{2CD1D3CD-0DDC-4205-B2E7-7BAEC6E54499}" srcOrd="0" destOrd="0" presId="urn:microsoft.com/office/officeart/2005/8/layout/hierarchy3"/>
    <dgm:cxn modelId="{07947496-E711-44F6-8BE1-DC643278B0AB}" srcId="{21A83C78-A221-4B4B-A047-CC729EE2F909}" destId="{56ACF0BD-49ED-4B85-944F-BD1EC1751468}" srcOrd="4" destOrd="0" parTransId="{A6B97155-BA81-4DCE-8688-4057738A0279}" sibTransId="{3505A5DB-FEAC-4370-AF4E-70FF80D055F6}"/>
    <dgm:cxn modelId="{29DE439F-CDA5-492E-980A-A63013F1E7E8}" srcId="{21A83C78-A221-4B4B-A047-CC729EE2F909}" destId="{CBF11250-DA50-40E4-960D-A8B55CCDADE5}" srcOrd="1" destOrd="0" parTransId="{CBA3BE15-368F-4B2E-A45A-536A533ACEF5}" sibTransId="{C8739C22-9551-4A48-9445-EE4E7E155996}"/>
    <dgm:cxn modelId="{70D6CEA7-BEF8-42C6-832E-D17D53830253}" srcId="{63735D09-360D-453A-8D8A-04F61554D3FC}" destId="{BA9AD7ED-F2B3-4E5F-9878-D33C2BE10718}" srcOrd="1" destOrd="0" parTransId="{18037020-23C2-4649-A2BC-D3310BFAA2B7}" sibTransId="{6426F988-40C2-4515-98B6-28E8C58E8525}"/>
    <dgm:cxn modelId="{DA0572B2-6724-43D3-9B1F-852D96BABA13}" srcId="{323B2FBD-3095-4D4D-BAE1-22E1284D745C}" destId="{21A83C78-A221-4B4B-A047-CC729EE2F909}" srcOrd="1" destOrd="0" parTransId="{A04153F6-7767-451B-A7E5-67AA1C6DF5EC}" sibTransId="{56454DAA-0F4E-473C-AC1B-E6763DCDA655}"/>
    <dgm:cxn modelId="{7FB085B6-446E-46E3-A29F-9F5827A48117}" type="presOf" srcId="{AABE8B12-A208-4707-80CC-D617703FE7AE}" destId="{6776E105-5D03-4423-940C-7989B64AB45A}" srcOrd="0" destOrd="0" presId="urn:microsoft.com/office/officeart/2005/8/layout/hierarchy3"/>
    <dgm:cxn modelId="{AB5E34BD-0821-42A9-B6DC-4EB0703562D2}" type="presOf" srcId="{0BE69E5B-86B0-409E-B50C-82D5FCAD2643}" destId="{C6890DC5-2D1A-4246-8851-AFF462466B5D}" srcOrd="0" destOrd="0" presId="urn:microsoft.com/office/officeart/2005/8/layout/hierarchy3"/>
    <dgm:cxn modelId="{3A686EDD-FBB6-4A05-85D1-C0CC14F54A30}" type="presOf" srcId="{18037020-23C2-4649-A2BC-D3310BFAA2B7}" destId="{EFBFFD2F-3925-454D-A17E-F3A48ABD6458}" srcOrd="0" destOrd="0" presId="urn:microsoft.com/office/officeart/2005/8/layout/hierarchy3"/>
    <dgm:cxn modelId="{8A740FEE-5A78-4782-A72B-687190B9EE38}" type="presOf" srcId="{CBF11250-DA50-40E4-960D-A8B55CCDADE5}" destId="{448A31F0-EDC8-4C16-B483-0A4DC57695DE}" srcOrd="0" destOrd="0" presId="urn:microsoft.com/office/officeart/2005/8/layout/hierarchy3"/>
    <dgm:cxn modelId="{D780EBF7-C7AD-4889-9969-69E793439B0C}" srcId="{323B2FBD-3095-4D4D-BAE1-22E1284D745C}" destId="{63735D09-360D-453A-8D8A-04F61554D3FC}" srcOrd="0" destOrd="0" parTransId="{95B964B2-B753-41B3-834E-D4ED1D9FE22E}" sibTransId="{50C7484D-7662-4012-BDBD-330B03F58370}"/>
    <dgm:cxn modelId="{40695AFC-C5EF-43D2-98E0-B91F62BAAF92}" type="presOf" srcId="{A6B97155-BA81-4DCE-8688-4057738A0279}" destId="{BC9D3855-3ACD-4677-BAF8-5C90EECA07D9}" srcOrd="0" destOrd="0" presId="urn:microsoft.com/office/officeart/2005/8/layout/hierarchy3"/>
    <dgm:cxn modelId="{79D5C6E6-2373-4DFF-8516-86911B57069D}" type="presParOf" srcId="{3339433D-1096-4EC1-9879-A9D1E5988C7B}" destId="{C13A39B4-92ED-4C8E-9A02-274118E9A308}" srcOrd="0" destOrd="0" presId="urn:microsoft.com/office/officeart/2005/8/layout/hierarchy3"/>
    <dgm:cxn modelId="{C5072881-1C91-4D58-9DD2-C82ECA3EEF53}" type="presParOf" srcId="{C13A39B4-92ED-4C8E-9A02-274118E9A308}" destId="{F6100883-F6AB-4464-8CF8-BCE68EE8C547}" srcOrd="0" destOrd="0" presId="urn:microsoft.com/office/officeart/2005/8/layout/hierarchy3"/>
    <dgm:cxn modelId="{BD8BC478-345B-47BE-BB9B-18E3F2A96EB4}" type="presParOf" srcId="{F6100883-F6AB-4464-8CF8-BCE68EE8C547}" destId="{05E25675-CCD7-4D6D-BDD3-6A71FC3BAB86}" srcOrd="0" destOrd="0" presId="urn:microsoft.com/office/officeart/2005/8/layout/hierarchy3"/>
    <dgm:cxn modelId="{2C8742C3-C615-4C84-AAA1-A7C1C9BBADD7}" type="presParOf" srcId="{F6100883-F6AB-4464-8CF8-BCE68EE8C547}" destId="{E07BA90F-91E0-42D1-A536-77E85213CD72}" srcOrd="1" destOrd="0" presId="urn:microsoft.com/office/officeart/2005/8/layout/hierarchy3"/>
    <dgm:cxn modelId="{1A969D17-5A67-45F6-B69A-6FE9A1058F05}" type="presParOf" srcId="{C13A39B4-92ED-4C8E-9A02-274118E9A308}" destId="{DCC97C94-16DB-459E-92AE-92F795618B73}" srcOrd="1" destOrd="0" presId="urn:microsoft.com/office/officeart/2005/8/layout/hierarchy3"/>
    <dgm:cxn modelId="{0CBFBFE0-5718-43F3-8C9E-460B7A9DF919}" type="presParOf" srcId="{DCC97C94-16DB-459E-92AE-92F795618B73}" destId="{977B9C04-1426-49A1-9B3A-916D24DBDBC8}" srcOrd="0" destOrd="0" presId="urn:microsoft.com/office/officeart/2005/8/layout/hierarchy3"/>
    <dgm:cxn modelId="{E3E28308-C248-4C5E-B1D4-68AC930FCF8C}" type="presParOf" srcId="{DCC97C94-16DB-459E-92AE-92F795618B73}" destId="{A58F57E4-1870-4156-A149-BFAEE64572B2}" srcOrd="1" destOrd="0" presId="urn:microsoft.com/office/officeart/2005/8/layout/hierarchy3"/>
    <dgm:cxn modelId="{2B3EE3A2-B986-48D5-A125-D916D6F8D85C}" type="presParOf" srcId="{DCC97C94-16DB-459E-92AE-92F795618B73}" destId="{EFBFFD2F-3925-454D-A17E-F3A48ABD6458}" srcOrd="2" destOrd="0" presId="urn:microsoft.com/office/officeart/2005/8/layout/hierarchy3"/>
    <dgm:cxn modelId="{51F7A002-1F9E-4031-9F6E-9E4E0EEF5882}" type="presParOf" srcId="{DCC97C94-16DB-459E-92AE-92F795618B73}" destId="{2D3AAFC3-4C78-4260-925F-B2EBA28D0172}" srcOrd="3" destOrd="0" presId="urn:microsoft.com/office/officeart/2005/8/layout/hierarchy3"/>
    <dgm:cxn modelId="{36ED2F72-7426-4655-963D-4B070EF74BC7}" type="presParOf" srcId="{3339433D-1096-4EC1-9879-A9D1E5988C7B}" destId="{4D2282C2-D475-46AD-937F-FA0F55235D07}" srcOrd="1" destOrd="0" presId="urn:microsoft.com/office/officeart/2005/8/layout/hierarchy3"/>
    <dgm:cxn modelId="{7B5FB359-CBAD-4F62-A50D-93E6657873B1}" type="presParOf" srcId="{4D2282C2-D475-46AD-937F-FA0F55235D07}" destId="{840B2F4C-2557-4EDD-877A-38F3D2790F9A}" srcOrd="0" destOrd="0" presId="urn:microsoft.com/office/officeart/2005/8/layout/hierarchy3"/>
    <dgm:cxn modelId="{90D0A065-8D3D-49C0-A158-0FC2BBC5098C}" type="presParOf" srcId="{840B2F4C-2557-4EDD-877A-38F3D2790F9A}" destId="{D351AAE4-705F-499E-9462-935CBAF7697C}" srcOrd="0" destOrd="0" presId="urn:microsoft.com/office/officeart/2005/8/layout/hierarchy3"/>
    <dgm:cxn modelId="{94036693-6BC9-404A-A4E6-DA34CEB62FB2}" type="presParOf" srcId="{840B2F4C-2557-4EDD-877A-38F3D2790F9A}" destId="{808939E9-040D-4099-BEA9-734B89D0F164}" srcOrd="1" destOrd="0" presId="urn:microsoft.com/office/officeart/2005/8/layout/hierarchy3"/>
    <dgm:cxn modelId="{B62BD573-77B7-4ED4-83B8-16E07FBDD3C1}" type="presParOf" srcId="{4D2282C2-D475-46AD-937F-FA0F55235D07}" destId="{2BB60CF1-3A1B-4B4F-8EBC-465F0613FB5E}" srcOrd="1" destOrd="0" presId="urn:microsoft.com/office/officeart/2005/8/layout/hierarchy3"/>
    <dgm:cxn modelId="{D12848B4-5740-4CD7-85A9-0D990807ABB8}" type="presParOf" srcId="{2BB60CF1-3A1B-4B4F-8EBC-465F0613FB5E}" destId="{F17DB977-91B3-418A-BBFC-454CD63E26D8}" srcOrd="0" destOrd="0" presId="urn:microsoft.com/office/officeart/2005/8/layout/hierarchy3"/>
    <dgm:cxn modelId="{1CD8C5AC-0422-436A-80DC-60D2D1B67383}" type="presParOf" srcId="{2BB60CF1-3A1B-4B4F-8EBC-465F0613FB5E}" destId="{8B094668-2B5A-4956-BC49-D615BBB374E4}" srcOrd="1" destOrd="0" presId="urn:microsoft.com/office/officeart/2005/8/layout/hierarchy3"/>
    <dgm:cxn modelId="{C7D6B126-13CF-4F4D-8ACE-8EE83E3AE9C5}" type="presParOf" srcId="{2BB60CF1-3A1B-4B4F-8EBC-465F0613FB5E}" destId="{8349C90E-76BD-40EA-84FF-0B2C6BFA861F}" srcOrd="2" destOrd="0" presId="urn:microsoft.com/office/officeart/2005/8/layout/hierarchy3"/>
    <dgm:cxn modelId="{66F89756-DF6F-4863-A2E0-0D635BA96378}" type="presParOf" srcId="{2BB60CF1-3A1B-4B4F-8EBC-465F0613FB5E}" destId="{448A31F0-EDC8-4C16-B483-0A4DC57695DE}" srcOrd="3" destOrd="0" presId="urn:microsoft.com/office/officeart/2005/8/layout/hierarchy3"/>
    <dgm:cxn modelId="{A8D4705C-B784-4201-A186-72C0471441DE}" type="presParOf" srcId="{2BB60CF1-3A1B-4B4F-8EBC-465F0613FB5E}" destId="{C6890DC5-2D1A-4246-8851-AFF462466B5D}" srcOrd="4" destOrd="0" presId="urn:microsoft.com/office/officeart/2005/8/layout/hierarchy3"/>
    <dgm:cxn modelId="{0C4ACC04-46F5-4CDA-A7B5-6B673A80EEE5}" type="presParOf" srcId="{2BB60CF1-3A1B-4B4F-8EBC-465F0613FB5E}" destId="{9056901A-F555-4B2B-BB1C-109C688E5667}" srcOrd="5" destOrd="0" presId="urn:microsoft.com/office/officeart/2005/8/layout/hierarchy3"/>
    <dgm:cxn modelId="{A42F98F3-5C4B-437D-AFC7-EDC6C2FF5D58}" type="presParOf" srcId="{2BB60CF1-3A1B-4B4F-8EBC-465F0613FB5E}" destId="{6776E105-5D03-4423-940C-7989B64AB45A}" srcOrd="6" destOrd="0" presId="urn:microsoft.com/office/officeart/2005/8/layout/hierarchy3"/>
    <dgm:cxn modelId="{3CA0CEA9-5C35-4F11-A84A-B731B3CCEA8E}" type="presParOf" srcId="{2BB60CF1-3A1B-4B4F-8EBC-465F0613FB5E}" destId="{63727C6D-67CF-44FD-8EBD-E74315EF0EAF}" srcOrd="7" destOrd="0" presId="urn:microsoft.com/office/officeart/2005/8/layout/hierarchy3"/>
    <dgm:cxn modelId="{6672E276-A8DE-4C69-B365-AC8CFC71B12F}" type="presParOf" srcId="{2BB60CF1-3A1B-4B4F-8EBC-465F0613FB5E}" destId="{BC9D3855-3ACD-4677-BAF8-5C90EECA07D9}" srcOrd="8" destOrd="0" presId="urn:microsoft.com/office/officeart/2005/8/layout/hierarchy3"/>
    <dgm:cxn modelId="{C0F40FC4-018A-41B6-901B-422588136762}" type="presParOf" srcId="{2BB60CF1-3A1B-4B4F-8EBC-465F0613FB5E}" destId="{2CD1D3CD-0DDC-4205-B2E7-7BAEC6E54499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1C9DAA-6210-4F6F-A9A4-42A9392B9F0F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809214-B6D3-406E-8B07-C794902A8653}">
      <dgm:prSet phldrT="[Text]"/>
      <dgm:spPr/>
      <dgm:t>
        <a:bodyPr/>
        <a:lstStyle/>
        <a:p>
          <a:r>
            <a:rPr lang="en-GB" dirty="0"/>
            <a:t>.</a:t>
          </a:r>
        </a:p>
      </dgm:t>
    </dgm:pt>
    <dgm:pt modelId="{5069D834-2DE0-47AD-9300-0B4C2B1797EC}" type="parTrans" cxnId="{B7636CDF-6EAB-488F-9FD3-141E3E9B08F0}">
      <dgm:prSet/>
      <dgm:spPr/>
      <dgm:t>
        <a:bodyPr/>
        <a:lstStyle/>
        <a:p>
          <a:endParaRPr lang="en-GB"/>
        </a:p>
      </dgm:t>
    </dgm:pt>
    <dgm:pt modelId="{6CF39AD6-D040-4DE3-9B06-E102AFB23B97}" type="sibTrans" cxnId="{B7636CDF-6EAB-488F-9FD3-141E3E9B08F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GB"/>
        </a:p>
      </dgm:t>
    </dgm:pt>
    <dgm:pt modelId="{A6B77C4D-8091-470F-9D34-9DEE1765557C}">
      <dgm:prSet phldrT="[Text]"/>
      <dgm:spPr/>
      <dgm:t>
        <a:bodyPr/>
        <a:lstStyle/>
        <a:p>
          <a:endParaRPr lang="en-GB" dirty="0"/>
        </a:p>
      </dgm:t>
    </dgm:pt>
    <dgm:pt modelId="{E9087D5B-1B15-4819-B843-D2015D7902D6}" type="parTrans" cxnId="{9A0A79A3-5759-4525-9711-AEBD3FDCB60C}">
      <dgm:prSet/>
      <dgm:spPr/>
      <dgm:t>
        <a:bodyPr/>
        <a:lstStyle/>
        <a:p>
          <a:endParaRPr lang="en-GB"/>
        </a:p>
      </dgm:t>
    </dgm:pt>
    <dgm:pt modelId="{B03F4ED7-A608-4B68-9D41-343AB8AE9CDB}" type="sibTrans" cxnId="{9A0A79A3-5759-4525-9711-AEBD3FDCB60C}">
      <dgm:prSet/>
      <dgm:spPr/>
      <dgm:t>
        <a:bodyPr/>
        <a:lstStyle/>
        <a:p>
          <a:endParaRPr lang="en-GB"/>
        </a:p>
      </dgm:t>
    </dgm:pt>
    <dgm:pt modelId="{F983310C-D7A3-44E6-B15F-3C15FBBF317C}">
      <dgm:prSet phldrT="[Text]"/>
      <dgm:spPr/>
      <dgm:t>
        <a:bodyPr/>
        <a:lstStyle/>
        <a:p>
          <a:endParaRPr lang="en-GB" dirty="0"/>
        </a:p>
      </dgm:t>
    </dgm:pt>
    <dgm:pt modelId="{8210E392-96B9-4884-B570-0280B50F734B}" type="parTrans" cxnId="{C45A0936-80A8-4D1E-A7D4-A7F0281627E0}">
      <dgm:prSet/>
      <dgm:spPr/>
      <dgm:t>
        <a:bodyPr/>
        <a:lstStyle/>
        <a:p>
          <a:endParaRPr lang="en-GB"/>
        </a:p>
      </dgm:t>
    </dgm:pt>
    <dgm:pt modelId="{FC226818-FC3D-48ED-B19C-EA9DEE503A76}" type="sibTrans" cxnId="{C45A0936-80A8-4D1E-A7D4-A7F0281627E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n-GB"/>
        </a:p>
      </dgm:t>
    </dgm:pt>
    <dgm:pt modelId="{A056FCCD-EA2E-4478-82B0-A94C4E12FC64}" type="pres">
      <dgm:prSet presAssocID="{BD1C9DAA-6210-4F6F-A9A4-42A9392B9F0F}" presName="Name0" presStyleCnt="0">
        <dgm:presLayoutVars>
          <dgm:chMax val="8"/>
          <dgm:chPref val="8"/>
          <dgm:dir/>
        </dgm:presLayoutVars>
      </dgm:prSet>
      <dgm:spPr/>
    </dgm:pt>
    <dgm:pt modelId="{9509672C-BB77-4954-8724-35AC2E8F7D52}" type="pres">
      <dgm:prSet presAssocID="{17809214-B6D3-406E-8B07-C794902A8653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8650A8C-2CD0-4530-87E3-36E0123B73F5}" type="pres">
      <dgm:prSet presAssocID="{17809214-B6D3-406E-8B07-C794902A8653}" presName="image_accent_1" presStyleCnt="0"/>
      <dgm:spPr/>
    </dgm:pt>
    <dgm:pt modelId="{14F4CB58-50C4-41E1-9C81-F896DA68AFFA}" type="pres">
      <dgm:prSet presAssocID="{17809214-B6D3-406E-8B07-C794902A8653}" presName="imageAccentRepeatNode" presStyleLbl="alignNode1" presStyleIdx="0" presStyleCnt="6" custFlipVert="1" custFlipHor="1" custScaleX="14829" custScaleY="27178" custLinFactNeighborX="-71011" custLinFactNeighborY="-76742"/>
      <dgm:spPr/>
    </dgm:pt>
    <dgm:pt modelId="{32A76452-84C0-488F-A944-10B2A2C79241}" type="pres">
      <dgm:prSet presAssocID="{17809214-B6D3-406E-8B07-C794902A8653}" presName="accent_1" presStyleLbl="alignNode1" presStyleIdx="1" presStyleCnt="6" custLinFactX="-128762" custLinFactY="9071" custLinFactNeighborX="-200000" custLinFactNeighborY="100000"/>
      <dgm:spPr/>
    </dgm:pt>
    <dgm:pt modelId="{871013A4-AB27-482C-B7C8-D0DC00A38C69}" type="pres">
      <dgm:prSet presAssocID="{6CF39AD6-D040-4DE3-9B06-E102AFB23B97}" presName="image_1" presStyleCnt="0"/>
      <dgm:spPr/>
    </dgm:pt>
    <dgm:pt modelId="{35A2D50A-D433-4DCB-BCB2-F9D49270064B}" type="pres">
      <dgm:prSet presAssocID="{6CF39AD6-D040-4DE3-9B06-E102AFB23B97}" presName="imageRepeatNode" presStyleLbl="fgImgPlace1" presStyleIdx="0" presStyleCnt="3" custScaleX="115056" custScaleY="113808" custLinFactNeighborX="-46268" custLinFactNeighborY="-61224"/>
      <dgm:spPr/>
    </dgm:pt>
    <dgm:pt modelId="{63E91271-DAE6-4B72-957F-7A6A7AFC5985}" type="pres">
      <dgm:prSet presAssocID="{A6B77C4D-8091-470F-9D34-9DEE1765557C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5520170-6308-4BE1-B36A-79C9438F661C}" type="pres">
      <dgm:prSet presAssocID="{A6B77C4D-8091-470F-9D34-9DEE1765557C}" presName="image_accent_2" presStyleCnt="0"/>
      <dgm:spPr/>
    </dgm:pt>
    <dgm:pt modelId="{A256A7C1-EE79-4371-84F3-5CAA747840BE}" type="pres">
      <dgm:prSet presAssocID="{A6B77C4D-8091-470F-9D34-9DEE1765557C}" presName="imageAccentRepeatNode" presStyleLbl="alignNode1" presStyleIdx="2" presStyleCnt="6" custFlipVert="0" custFlipHor="0" custScaleX="17396" custScaleY="17400" custLinFactX="-60376" custLinFactNeighborX="-100000" custLinFactNeighborY="11763"/>
      <dgm:spPr/>
    </dgm:pt>
    <dgm:pt modelId="{39832D6B-F3A4-4030-8F3D-A591412FBCBC}" type="pres">
      <dgm:prSet presAssocID="{B03F4ED7-A608-4B68-9D41-343AB8AE9CDB}" presName="image_2" presStyleCnt="0"/>
      <dgm:spPr/>
    </dgm:pt>
    <dgm:pt modelId="{D6DD2885-5DD6-4CE8-9479-8EFA4FBD54EE}" type="pres">
      <dgm:prSet presAssocID="{B03F4ED7-A608-4B68-9D41-343AB8AE9CDB}" presName="imageRepeatNode" presStyleLbl="fgImgPlace1" presStyleIdx="1" presStyleCnt="3" custScaleX="15376" custScaleY="14472" custLinFactX="-83004" custLinFactNeighborX="-100000" custLinFactNeighborY="11554"/>
      <dgm:spPr/>
    </dgm:pt>
    <dgm:pt modelId="{46A0F116-6B64-45CB-885C-4313BC7160CF}" type="pres">
      <dgm:prSet presAssocID="{F983310C-D7A3-44E6-B15F-3C15FBBF317C}" presName="image_accent_3" presStyleCnt="0"/>
      <dgm:spPr/>
    </dgm:pt>
    <dgm:pt modelId="{ACACEA3A-6D08-4DE4-B6D7-A6103B76D9A6}" type="pres">
      <dgm:prSet presAssocID="{F983310C-D7A3-44E6-B15F-3C15FBBF317C}" presName="imageAccentRepeatNode" presStyleLbl="alignNode1" presStyleIdx="3" presStyleCnt="6" custFlipVert="1" custFlipHor="0" custScaleX="13573" custScaleY="13568" custLinFactX="-6264" custLinFactY="7050" custLinFactNeighborX="-100000" custLinFactNeighborY="100000"/>
      <dgm:spPr/>
    </dgm:pt>
    <dgm:pt modelId="{50CE6738-0575-4103-B2AB-354CBAE93E6F}" type="pres">
      <dgm:prSet presAssocID="{F983310C-D7A3-44E6-B15F-3C15FBBF317C}" presName="parent_text_3" presStyleLbl="revTx" presStyleIdx="2" presStyleCnt="3" custScaleX="84321" custScaleY="82441" custLinFactX="-62040" custLinFactNeighborX="-100000" custLinFactNeighborY="-18306">
        <dgm:presLayoutVars>
          <dgm:chMax val="0"/>
          <dgm:chPref val="0"/>
          <dgm:bulletEnabled val="1"/>
        </dgm:presLayoutVars>
      </dgm:prSet>
      <dgm:spPr/>
    </dgm:pt>
    <dgm:pt modelId="{8819BC68-0B46-4707-BA84-DFDB35114523}" type="pres">
      <dgm:prSet presAssocID="{F983310C-D7A3-44E6-B15F-3C15FBBF317C}" presName="accent_2" presStyleLbl="alignNode1" presStyleIdx="4" presStyleCnt="6" custScaleX="23260" custScaleY="20221" custLinFactX="-200000" custLinFactY="204515" custLinFactNeighborX="-272985" custLinFactNeighborY="300000"/>
      <dgm:spPr/>
    </dgm:pt>
    <dgm:pt modelId="{9D83E99D-6F28-479D-9EF8-57DCA4D34FD3}" type="pres">
      <dgm:prSet presAssocID="{F983310C-D7A3-44E6-B15F-3C15FBBF317C}" presName="accent_3" presStyleLbl="alignNode1" presStyleIdx="5" presStyleCnt="6" custFlipVert="1" custFlipHor="1" custScaleX="55183" custScaleY="55247" custLinFactX="-347276" custLinFactY="-73086" custLinFactNeighborX="-400000" custLinFactNeighborY="-100000"/>
      <dgm:spPr/>
    </dgm:pt>
    <dgm:pt modelId="{BD4CF313-E24B-4EAE-A0BC-2766FF4FA8EE}" type="pres">
      <dgm:prSet presAssocID="{FC226818-FC3D-48ED-B19C-EA9DEE503A76}" presName="image_3" presStyleCnt="0"/>
      <dgm:spPr/>
    </dgm:pt>
    <dgm:pt modelId="{65415D49-8958-4679-84D4-7E7B9C8CF8D5}" type="pres">
      <dgm:prSet presAssocID="{FC226818-FC3D-48ED-B19C-EA9DEE503A76}" presName="imageRepeatNode" presStyleLbl="fgImgPlace1" presStyleIdx="2" presStyleCnt="3" custScaleX="178447" custScaleY="182805" custLinFactNeighborX="60507" custLinFactNeighborY="26545"/>
      <dgm:spPr/>
    </dgm:pt>
  </dgm:ptLst>
  <dgm:cxnLst>
    <dgm:cxn modelId="{3B07E92D-0A99-42D6-950F-D29008266CA1}" type="presOf" srcId="{17809214-B6D3-406E-8B07-C794902A8653}" destId="{9509672C-BB77-4954-8724-35AC2E8F7D52}" srcOrd="0" destOrd="0" presId="urn:microsoft.com/office/officeart/2008/layout/BubblePictureList"/>
    <dgm:cxn modelId="{C45A0936-80A8-4D1E-A7D4-A7F0281627E0}" srcId="{BD1C9DAA-6210-4F6F-A9A4-42A9392B9F0F}" destId="{F983310C-D7A3-44E6-B15F-3C15FBBF317C}" srcOrd="2" destOrd="0" parTransId="{8210E392-96B9-4884-B570-0280B50F734B}" sibTransId="{FC226818-FC3D-48ED-B19C-EA9DEE503A76}"/>
    <dgm:cxn modelId="{18971C40-58A1-4235-9CEB-BF9625780CD3}" type="presOf" srcId="{6CF39AD6-D040-4DE3-9B06-E102AFB23B97}" destId="{35A2D50A-D433-4DCB-BCB2-F9D49270064B}" srcOrd="0" destOrd="0" presId="urn:microsoft.com/office/officeart/2008/layout/BubblePictureList"/>
    <dgm:cxn modelId="{42A29B49-0296-42D3-9A24-0402180409CB}" type="presOf" srcId="{FC226818-FC3D-48ED-B19C-EA9DEE503A76}" destId="{65415D49-8958-4679-84D4-7E7B9C8CF8D5}" srcOrd="0" destOrd="0" presId="urn:microsoft.com/office/officeart/2008/layout/BubblePictureList"/>
    <dgm:cxn modelId="{0A6A9B6A-3781-4D70-A344-B322590C6A83}" type="presOf" srcId="{F983310C-D7A3-44E6-B15F-3C15FBBF317C}" destId="{50CE6738-0575-4103-B2AB-354CBAE93E6F}" srcOrd="0" destOrd="0" presId="urn:microsoft.com/office/officeart/2008/layout/BubblePictureList"/>
    <dgm:cxn modelId="{3405B99B-8145-4D91-A09B-D0C9BCF96136}" type="presOf" srcId="{B03F4ED7-A608-4B68-9D41-343AB8AE9CDB}" destId="{D6DD2885-5DD6-4CE8-9479-8EFA4FBD54EE}" srcOrd="0" destOrd="0" presId="urn:microsoft.com/office/officeart/2008/layout/BubblePictureList"/>
    <dgm:cxn modelId="{9A0A79A3-5759-4525-9711-AEBD3FDCB60C}" srcId="{BD1C9DAA-6210-4F6F-A9A4-42A9392B9F0F}" destId="{A6B77C4D-8091-470F-9D34-9DEE1765557C}" srcOrd="1" destOrd="0" parTransId="{E9087D5B-1B15-4819-B843-D2015D7902D6}" sibTransId="{B03F4ED7-A608-4B68-9D41-343AB8AE9CDB}"/>
    <dgm:cxn modelId="{4C2201CF-B9FA-44F4-9DC6-76259AC6067D}" type="presOf" srcId="{BD1C9DAA-6210-4F6F-A9A4-42A9392B9F0F}" destId="{A056FCCD-EA2E-4478-82B0-A94C4E12FC64}" srcOrd="0" destOrd="0" presId="urn:microsoft.com/office/officeart/2008/layout/BubblePictureList"/>
    <dgm:cxn modelId="{B7636CDF-6EAB-488F-9FD3-141E3E9B08F0}" srcId="{BD1C9DAA-6210-4F6F-A9A4-42A9392B9F0F}" destId="{17809214-B6D3-406E-8B07-C794902A8653}" srcOrd="0" destOrd="0" parTransId="{5069D834-2DE0-47AD-9300-0B4C2B1797EC}" sibTransId="{6CF39AD6-D040-4DE3-9B06-E102AFB23B97}"/>
    <dgm:cxn modelId="{B45D42ED-87B4-41D7-B00A-8E17FB7AC8FD}" type="presOf" srcId="{A6B77C4D-8091-470F-9D34-9DEE1765557C}" destId="{63E91271-DAE6-4B72-957F-7A6A7AFC5985}" srcOrd="0" destOrd="0" presId="urn:microsoft.com/office/officeart/2008/layout/BubblePictureList"/>
    <dgm:cxn modelId="{4F8803E1-AC20-4642-8D36-A534D0BF726C}" type="presParOf" srcId="{A056FCCD-EA2E-4478-82B0-A94C4E12FC64}" destId="{9509672C-BB77-4954-8724-35AC2E8F7D52}" srcOrd="0" destOrd="0" presId="urn:microsoft.com/office/officeart/2008/layout/BubblePictureList"/>
    <dgm:cxn modelId="{429AC4BA-997E-4EF7-8511-1A82C120B7FE}" type="presParOf" srcId="{A056FCCD-EA2E-4478-82B0-A94C4E12FC64}" destId="{A8650A8C-2CD0-4530-87E3-36E0123B73F5}" srcOrd="1" destOrd="0" presId="urn:microsoft.com/office/officeart/2008/layout/BubblePictureList"/>
    <dgm:cxn modelId="{B6BB7F14-A258-49C2-881E-ABD3D319856B}" type="presParOf" srcId="{A8650A8C-2CD0-4530-87E3-36E0123B73F5}" destId="{14F4CB58-50C4-41E1-9C81-F896DA68AFFA}" srcOrd="0" destOrd="0" presId="urn:microsoft.com/office/officeart/2008/layout/BubblePictureList"/>
    <dgm:cxn modelId="{4D187F9E-BC6B-4A5A-999E-FED01DF0AB96}" type="presParOf" srcId="{A056FCCD-EA2E-4478-82B0-A94C4E12FC64}" destId="{32A76452-84C0-488F-A944-10B2A2C79241}" srcOrd="2" destOrd="0" presId="urn:microsoft.com/office/officeart/2008/layout/BubblePictureList"/>
    <dgm:cxn modelId="{9A97D277-7D12-4CCA-87E7-1C5D4DC34A81}" type="presParOf" srcId="{A056FCCD-EA2E-4478-82B0-A94C4E12FC64}" destId="{871013A4-AB27-482C-B7C8-D0DC00A38C69}" srcOrd="3" destOrd="0" presId="urn:microsoft.com/office/officeart/2008/layout/BubblePictureList"/>
    <dgm:cxn modelId="{D9A06490-96B1-45DC-85D4-E297E979DA61}" type="presParOf" srcId="{871013A4-AB27-482C-B7C8-D0DC00A38C69}" destId="{35A2D50A-D433-4DCB-BCB2-F9D49270064B}" srcOrd="0" destOrd="0" presId="urn:microsoft.com/office/officeart/2008/layout/BubblePictureList"/>
    <dgm:cxn modelId="{E0517432-8490-4D9C-9566-2DF4FEA8B7ED}" type="presParOf" srcId="{A056FCCD-EA2E-4478-82B0-A94C4E12FC64}" destId="{63E91271-DAE6-4B72-957F-7A6A7AFC5985}" srcOrd="4" destOrd="0" presId="urn:microsoft.com/office/officeart/2008/layout/BubblePictureList"/>
    <dgm:cxn modelId="{72D076DD-6462-4809-B039-D5176E85EE4A}" type="presParOf" srcId="{A056FCCD-EA2E-4478-82B0-A94C4E12FC64}" destId="{E5520170-6308-4BE1-B36A-79C9438F661C}" srcOrd="5" destOrd="0" presId="urn:microsoft.com/office/officeart/2008/layout/BubblePictureList"/>
    <dgm:cxn modelId="{F3430827-94B9-4D7F-A9CC-EAEF5FEEED75}" type="presParOf" srcId="{E5520170-6308-4BE1-B36A-79C9438F661C}" destId="{A256A7C1-EE79-4371-84F3-5CAA747840BE}" srcOrd="0" destOrd="0" presId="urn:microsoft.com/office/officeart/2008/layout/BubblePictureList"/>
    <dgm:cxn modelId="{5B5761AC-5C99-4BB5-B2F7-890A8ED63EC4}" type="presParOf" srcId="{A056FCCD-EA2E-4478-82B0-A94C4E12FC64}" destId="{39832D6B-F3A4-4030-8F3D-A591412FBCBC}" srcOrd="6" destOrd="0" presId="urn:microsoft.com/office/officeart/2008/layout/BubblePictureList"/>
    <dgm:cxn modelId="{F0FE2C1D-41B2-4310-B33E-E1C56D37B195}" type="presParOf" srcId="{39832D6B-F3A4-4030-8F3D-A591412FBCBC}" destId="{D6DD2885-5DD6-4CE8-9479-8EFA4FBD54EE}" srcOrd="0" destOrd="0" presId="urn:microsoft.com/office/officeart/2008/layout/BubblePictureList"/>
    <dgm:cxn modelId="{B02291AE-987A-47CB-A70B-11E99392A184}" type="presParOf" srcId="{A056FCCD-EA2E-4478-82B0-A94C4E12FC64}" destId="{46A0F116-6B64-45CB-885C-4313BC7160CF}" srcOrd="7" destOrd="0" presId="urn:microsoft.com/office/officeart/2008/layout/BubblePictureList"/>
    <dgm:cxn modelId="{4F5E4072-8704-42C0-80F4-7F784F3E5B25}" type="presParOf" srcId="{46A0F116-6B64-45CB-885C-4313BC7160CF}" destId="{ACACEA3A-6D08-4DE4-B6D7-A6103B76D9A6}" srcOrd="0" destOrd="0" presId="urn:microsoft.com/office/officeart/2008/layout/BubblePictureList"/>
    <dgm:cxn modelId="{F6661077-BF23-4A16-AF4D-5EB538B53A98}" type="presParOf" srcId="{A056FCCD-EA2E-4478-82B0-A94C4E12FC64}" destId="{50CE6738-0575-4103-B2AB-354CBAE93E6F}" srcOrd="8" destOrd="0" presId="urn:microsoft.com/office/officeart/2008/layout/BubblePictureList"/>
    <dgm:cxn modelId="{F1143AB5-1635-4D93-8301-B8C4B156960F}" type="presParOf" srcId="{A056FCCD-EA2E-4478-82B0-A94C4E12FC64}" destId="{8819BC68-0B46-4707-BA84-DFDB35114523}" srcOrd="9" destOrd="0" presId="urn:microsoft.com/office/officeart/2008/layout/BubblePictureList"/>
    <dgm:cxn modelId="{04461BCD-5879-45AF-971B-E9020A60D152}" type="presParOf" srcId="{A056FCCD-EA2E-4478-82B0-A94C4E12FC64}" destId="{9D83E99D-6F28-479D-9EF8-57DCA4D34FD3}" srcOrd="10" destOrd="0" presId="urn:microsoft.com/office/officeart/2008/layout/BubblePictureList"/>
    <dgm:cxn modelId="{B4002A56-D1AB-4141-B2FF-EB5B51C1A064}" type="presParOf" srcId="{A056FCCD-EA2E-4478-82B0-A94C4E12FC64}" destId="{BD4CF313-E24B-4EAE-A0BC-2766FF4FA8EE}" srcOrd="11" destOrd="0" presId="urn:microsoft.com/office/officeart/2008/layout/BubblePictureList"/>
    <dgm:cxn modelId="{4BFF5E24-7DA9-459F-AB86-A160E067F22F}" type="presParOf" srcId="{BD4CF313-E24B-4EAE-A0BC-2766FF4FA8EE}" destId="{65415D49-8958-4679-84D4-7E7B9C8CF8D5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4CB58-50C4-41E1-9C81-F896DA68AFFA}">
      <dsp:nvSpPr>
        <dsp:cNvPr id="0" name=""/>
        <dsp:cNvSpPr/>
      </dsp:nvSpPr>
      <dsp:spPr>
        <a:xfrm flipH="1" flipV="1">
          <a:off x="1346430" y="306618"/>
          <a:ext cx="136307" cy="2498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76452-84C0-488F-A944-10B2A2C79241}">
      <dsp:nvSpPr>
        <dsp:cNvPr id="0" name=""/>
        <dsp:cNvSpPr/>
      </dsp:nvSpPr>
      <dsp:spPr>
        <a:xfrm>
          <a:off x="1296519" y="297947"/>
          <a:ext cx="272993" cy="27281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2D50A-D433-4DCB-BCB2-F9D49270064B}">
      <dsp:nvSpPr>
        <dsp:cNvPr id="0" name=""/>
        <dsp:cNvSpPr/>
      </dsp:nvSpPr>
      <dsp:spPr>
        <a:xfrm>
          <a:off x="1186349" y="134418"/>
          <a:ext cx="976744" cy="9659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6A7C1-EE79-4371-84F3-5CAA747840BE}">
      <dsp:nvSpPr>
        <dsp:cNvPr id="0" name=""/>
        <dsp:cNvSpPr/>
      </dsp:nvSpPr>
      <dsp:spPr>
        <a:xfrm>
          <a:off x="2020855" y="1106309"/>
          <a:ext cx="83691" cy="836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D2885-5DD6-4CE8-9479-8EFA4FBD54EE}">
      <dsp:nvSpPr>
        <dsp:cNvPr id="0" name=""/>
        <dsp:cNvSpPr/>
      </dsp:nvSpPr>
      <dsp:spPr>
        <a:xfrm>
          <a:off x="2025213" y="1109978"/>
          <a:ext cx="65236" cy="6140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CEA3A-6D08-4DE4-B6D7-A6103B76D9A6}">
      <dsp:nvSpPr>
        <dsp:cNvPr id="0" name=""/>
        <dsp:cNvSpPr/>
      </dsp:nvSpPr>
      <dsp:spPr>
        <a:xfrm flipV="1">
          <a:off x="2016787" y="1099044"/>
          <a:ext cx="83695" cy="8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9BC68-0B46-4707-BA84-DFDB35114523}">
      <dsp:nvSpPr>
        <dsp:cNvPr id="0" name=""/>
        <dsp:cNvSpPr/>
      </dsp:nvSpPr>
      <dsp:spPr>
        <a:xfrm>
          <a:off x="2043478" y="1120895"/>
          <a:ext cx="46976" cy="4086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3E99D-6F28-479D-9EF8-57DCA4D34FD3}">
      <dsp:nvSpPr>
        <dsp:cNvPr id="0" name=""/>
        <dsp:cNvSpPr/>
      </dsp:nvSpPr>
      <dsp:spPr>
        <a:xfrm flipH="1" flipV="1">
          <a:off x="2024222" y="1105826"/>
          <a:ext cx="83692" cy="8369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15D49-8958-4679-84D4-7E7B9C8CF8D5}">
      <dsp:nvSpPr>
        <dsp:cNvPr id="0" name=""/>
        <dsp:cNvSpPr/>
      </dsp:nvSpPr>
      <dsp:spPr>
        <a:xfrm>
          <a:off x="2555646" y="122747"/>
          <a:ext cx="984575" cy="100854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9672C-BB77-4954-8724-35AC2E8F7D52}">
      <dsp:nvSpPr>
        <dsp:cNvPr id="0" name=""/>
        <dsp:cNvSpPr/>
      </dsp:nvSpPr>
      <dsp:spPr>
        <a:xfrm>
          <a:off x="698504" y="204716"/>
          <a:ext cx="1364200" cy="44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" numCol="1" spcCol="1270" anchor="b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.</a:t>
          </a:r>
        </a:p>
      </dsp:txBody>
      <dsp:txXfrm>
        <a:off x="698504" y="204716"/>
        <a:ext cx="1364200" cy="442991"/>
      </dsp:txXfrm>
    </dsp:sp>
    <dsp:sp modelId="{63E91271-DAE6-4B72-957F-7A6A7AFC5985}">
      <dsp:nvSpPr>
        <dsp:cNvPr id="0" name=""/>
        <dsp:cNvSpPr/>
      </dsp:nvSpPr>
      <dsp:spPr>
        <a:xfrm>
          <a:off x="3173878" y="879499"/>
          <a:ext cx="1364200" cy="424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 dirty="0"/>
        </a:p>
      </dsp:txBody>
      <dsp:txXfrm>
        <a:off x="3173878" y="879499"/>
        <a:ext cx="1364200" cy="424313"/>
      </dsp:txXfrm>
    </dsp:sp>
    <dsp:sp modelId="{50CE6738-0575-4103-B2AB-354CBAE93E6F}">
      <dsp:nvSpPr>
        <dsp:cNvPr id="0" name=""/>
        <dsp:cNvSpPr/>
      </dsp:nvSpPr>
      <dsp:spPr>
        <a:xfrm>
          <a:off x="1019975" y="152158"/>
          <a:ext cx="1150307" cy="454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 dirty="0"/>
        </a:p>
      </dsp:txBody>
      <dsp:txXfrm>
        <a:off x="1019975" y="152158"/>
        <a:ext cx="1150307" cy="45482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B11A6A-F58D-46A9-ADDC-6D8EFB1A9286}">
      <dsp:nvSpPr>
        <dsp:cNvPr id="0" name=""/>
        <dsp:cNvSpPr/>
      </dsp:nvSpPr>
      <dsp:spPr>
        <a:xfrm>
          <a:off x="11228320" y="919986"/>
          <a:ext cx="2048380" cy="82558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Regisztr</a:t>
          </a:r>
          <a:r>
            <a:rPr lang="hu-HU" sz="2500" kern="1200" dirty="0"/>
            <a:t>á</a:t>
          </a:r>
          <a:r>
            <a:rPr lang="en-GB" sz="2500" kern="1200" dirty="0"/>
            <a:t>ci</a:t>
          </a:r>
          <a:r>
            <a:rPr lang="hu-HU" sz="2500" kern="1200" dirty="0"/>
            <a:t>ó </a:t>
          </a:r>
          <a:r>
            <a:rPr lang="en-GB" sz="2500" kern="1200" dirty="0"/>
            <a:t>/ </a:t>
          </a:r>
          <a:r>
            <a:rPr lang="en-GB" sz="2500" kern="1200" dirty="0" err="1"/>
            <a:t>Bejelentkez</a:t>
          </a:r>
          <a:r>
            <a:rPr lang="hu-HU" sz="2500" kern="1200" dirty="0"/>
            <a:t>é</a:t>
          </a:r>
          <a:r>
            <a:rPr lang="en-GB" sz="2500" kern="1200" dirty="0"/>
            <a:t>s</a:t>
          </a:r>
        </a:p>
      </dsp:txBody>
      <dsp:txXfrm>
        <a:off x="11252500" y="944166"/>
        <a:ext cx="2000020" cy="777222"/>
      </dsp:txXfrm>
    </dsp:sp>
    <dsp:sp modelId="{065ACA0E-3A9B-459D-A6B5-5DA980B813C6}">
      <dsp:nvSpPr>
        <dsp:cNvPr id="0" name=""/>
        <dsp:cNvSpPr/>
      </dsp:nvSpPr>
      <dsp:spPr>
        <a:xfrm>
          <a:off x="5689456" y="896013"/>
          <a:ext cx="2104408" cy="842585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V</a:t>
          </a:r>
          <a:r>
            <a:rPr lang="hu-HU" sz="2500" kern="1200" dirty="0"/>
            <a:t>á</a:t>
          </a:r>
          <a:r>
            <a:rPr lang="en-GB" sz="2500" kern="1200" dirty="0"/>
            <a:t>s</a:t>
          </a:r>
          <a:r>
            <a:rPr lang="hu-HU" sz="2500" kern="1200" dirty="0"/>
            <a:t>á</a:t>
          </a:r>
          <a:r>
            <a:rPr lang="en-GB" sz="2500" kern="1200" dirty="0" err="1"/>
            <a:t>rl</a:t>
          </a:r>
          <a:r>
            <a:rPr lang="hu-HU" sz="2500" kern="1200" dirty="0"/>
            <a:t>ó</a:t>
          </a:r>
          <a:r>
            <a:rPr lang="en-GB" sz="2500" kern="1200" dirty="0"/>
            <a:t>k</a:t>
          </a:r>
        </a:p>
      </dsp:txBody>
      <dsp:txXfrm>
        <a:off x="5714134" y="920691"/>
        <a:ext cx="2055052" cy="793229"/>
      </dsp:txXfrm>
    </dsp:sp>
    <dsp:sp modelId="{C99827D6-ED37-4DF5-9582-FB88619F13E4}">
      <dsp:nvSpPr>
        <dsp:cNvPr id="0" name=""/>
        <dsp:cNvSpPr/>
      </dsp:nvSpPr>
      <dsp:spPr>
        <a:xfrm>
          <a:off x="8481258" y="887651"/>
          <a:ext cx="2104408" cy="842585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Elad</a:t>
          </a:r>
          <a:r>
            <a:rPr lang="hu-HU" sz="2500" kern="1200" dirty="0"/>
            <a:t>ó</a:t>
          </a:r>
          <a:r>
            <a:rPr lang="en-GB" sz="2500" kern="1200" dirty="0"/>
            <a:t>k</a:t>
          </a:r>
        </a:p>
      </dsp:txBody>
      <dsp:txXfrm>
        <a:off x="8505936" y="912329"/>
        <a:ext cx="2055052" cy="79322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8B9A93-1A44-4B17-9234-648FDB57B531}">
      <dsp:nvSpPr>
        <dsp:cNvPr id="0" name=""/>
        <dsp:cNvSpPr/>
      </dsp:nvSpPr>
      <dsp:spPr>
        <a:xfrm rot="10800000">
          <a:off x="7150126" y="0"/>
          <a:ext cx="3299208" cy="1039920"/>
        </a:xfrm>
        <a:prstGeom prst="homePlate">
          <a:avLst/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576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Mennyis</a:t>
          </a:r>
          <a:r>
            <a:rPr lang="hu-HU" sz="1400" kern="1200" dirty="0"/>
            <a:t>é</a:t>
          </a:r>
          <a:r>
            <a:rPr lang="en-GB" sz="1400" kern="1200" dirty="0"/>
            <a:t>g ( kg)</a:t>
          </a:r>
        </a:p>
      </dsp:txBody>
      <dsp:txXfrm rot="10800000">
        <a:off x="7410106" y="0"/>
        <a:ext cx="3039228" cy="1039920"/>
      </dsp:txXfrm>
    </dsp:sp>
    <dsp:sp modelId="{00339787-A64B-4A5B-9ECB-5B00E51A5A09}">
      <dsp:nvSpPr>
        <dsp:cNvPr id="0" name=""/>
        <dsp:cNvSpPr/>
      </dsp:nvSpPr>
      <dsp:spPr>
        <a:xfrm>
          <a:off x="6153826" y="1274485"/>
          <a:ext cx="1039920" cy="103992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C80AC1-8557-4E34-98E4-2BDC25D77B34}">
      <dsp:nvSpPr>
        <dsp:cNvPr id="0" name=""/>
        <dsp:cNvSpPr/>
      </dsp:nvSpPr>
      <dsp:spPr>
        <a:xfrm rot="10800000">
          <a:off x="7150126" y="1348525"/>
          <a:ext cx="3299208" cy="1039920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576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7410106" y="1348525"/>
        <a:ext cx="3039228" cy="1039920"/>
      </dsp:txXfrm>
    </dsp:sp>
    <dsp:sp modelId="{4F511860-8B08-4071-8E31-7C43E3B3F9CF}">
      <dsp:nvSpPr>
        <dsp:cNvPr id="0" name=""/>
        <dsp:cNvSpPr/>
      </dsp:nvSpPr>
      <dsp:spPr>
        <a:xfrm>
          <a:off x="6132258" y="1352290"/>
          <a:ext cx="1039920" cy="103992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7305749-16FA-4F6D-B22D-18CD44D9B612}">
      <dsp:nvSpPr>
        <dsp:cNvPr id="0" name=""/>
        <dsp:cNvSpPr/>
      </dsp:nvSpPr>
      <dsp:spPr>
        <a:xfrm rot="10800000" flipH="1">
          <a:off x="2775365" y="0"/>
          <a:ext cx="3276487" cy="1039920"/>
        </a:xfrm>
        <a:prstGeom prst="homePlate">
          <a:avLst/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576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Á</a:t>
          </a:r>
          <a:r>
            <a:rPr lang="en-GB" sz="1400" kern="1200" dirty="0"/>
            <a:t>r</a:t>
          </a:r>
        </a:p>
      </dsp:txBody>
      <dsp:txXfrm rot="10800000">
        <a:off x="2775365" y="0"/>
        <a:ext cx="3016507" cy="1039920"/>
      </dsp:txXfrm>
    </dsp:sp>
    <dsp:sp modelId="{A77EA315-E870-461F-907C-40D515595685}">
      <dsp:nvSpPr>
        <dsp:cNvPr id="0" name=""/>
        <dsp:cNvSpPr/>
      </dsp:nvSpPr>
      <dsp:spPr>
        <a:xfrm>
          <a:off x="6106262" y="2696654"/>
          <a:ext cx="1039920" cy="103992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61C530B-2937-4F38-958A-98E44F968970}">
      <dsp:nvSpPr>
        <dsp:cNvPr id="0" name=""/>
        <dsp:cNvSpPr/>
      </dsp:nvSpPr>
      <dsp:spPr>
        <a:xfrm rot="10800000" flipH="1">
          <a:off x="2798624" y="1227754"/>
          <a:ext cx="3306829" cy="1039920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576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2798624" y="1227754"/>
        <a:ext cx="3046849" cy="1039920"/>
      </dsp:txXfrm>
    </dsp:sp>
    <dsp:sp modelId="{00468B3D-57B3-415F-B3FA-C84CA5E4A633}">
      <dsp:nvSpPr>
        <dsp:cNvPr id="0" name=""/>
        <dsp:cNvSpPr/>
      </dsp:nvSpPr>
      <dsp:spPr>
        <a:xfrm>
          <a:off x="6130353" y="4052978"/>
          <a:ext cx="1039920" cy="103992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6A6C306-F949-4E68-8305-012F2FDC9FB5}">
      <dsp:nvSpPr>
        <dsp:cNvPr id="0" name=""/>
        <dsp:cNvSpPr/>
      </dsp:nvSpPr>
      <dsp:spPr>
        <a:xfrm rot="10800000" flipH="1">
          <a:off x="2775796" y="2623241"/>
          <a:ext cx="3306398" cy="1039920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576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2775796" y="2623241"/>
        <a:ext cx="3046418" cy="1039920"/>
      </dsp:txXfrm>
    </dsp:sp>
    <dsp:sp modelId="{1BC8E878-BFDB-4CE9-88DE-B4FC0A7B9347}">
      <dsp:nvSpPr>
        <dsp:cNvPr id="0" name=""/>
        <dsp:cNvSpPr/>
      </dsp:nvSpPr>
      <dsp:spPr>
        <a:xfrm>
          <a:off x="6130461" y="5403323"/>
          <a:ext cx="1039920" cy="103992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61DECE8-692A-4E85-AED3-732F5FE4B547}">
      <dsp:nvSpPr>
        <dsp:cNvPr id="0" name=""/>
        <dsp:cNvSpPr/>
      </dsp:nvSpPr>
      <dsp:spPr>
        <a:xfrm rot="10800000" flipH="1">
          <a:off x="2770439" y="4041305"/>
          <a:ext cx="3313732" cy="1039920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576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2770439" y="4041305"/>
        <a:ext cx="3053752" cy="1039920"/>
      </dsp:txXfrm>
    </dsp:sp>
    <dsp:sp modelId="{A3B6EB1B-F92B-4200-B49D-BBE80F40A2C6}">
      <dsp:nvSpPr>
        <dsp:cNvPr id="0" name=""/>
        <dsp:cNvSpPr/>
      </dsp:nvSpPr>
      <dsp:spPr>
        <a:xfrm>
          <a:off x="6128627" y="6753667"/>
          <a:ext cx="1039920" cy="103992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3E554A8-4F2D-4F14-B371-D2E3E2B9D8A6}">
      <dsp:nvSpPr>
        <dsp:cNvPr id="0" name=""/>
        <dsp:cNvSpPr/>
      </dsp:nvSpPr>
      <dsp:spPr>
        <a:xfrm rot="10800000" flipH="1">
          <a:off x="2759690" y="5440942"/>
          <a:ext cx="3286266" cy="1039920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576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2759690" y="5440942"/>
        <a:ext cx="3026286" cy="1039920"/>
      </dsp:txXfrm>
    </dsp:sp>
    <dsp:sp modelId="{84080F92-9871-4225-A29F-88711A569355}">
      <dsp:nvSpPr>
        <dsp:cNvPr id="0" name=""/>
        <dsp:cNvSpPr/>
      </dsp:nvSpPr>
      <dsp:spPr>
        <a:xfrm>
          <a:off x="6135494" y="8104011"/>
          <a:ext cx="1039920" cy="103992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40BEB4E-246B-4853-8A82-BA95B9691910}">
      <dsp:nvSpPr>
        <dsp:cNvPr id="0" name=""/>
        <dsp:cNvSpPr/>
      </dsp:nvSpPr>
      <dsp:spPr>
        <a:xfrm rot="10800000" flipH="1">
          <a:off x="2737186" y="6753672"/>
          <a:ext cx="3327393" cy="1039920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576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2737186" y="6753672"/>
        <a:ext cx="3067413" cy="1039920"/>
      </dsp:txXfrm>
    </dsp:sp>
    <dsp:sp modelId="{0B9DBFCB-55C5-4D8B-B7AC-905C5C7843D4}">
      <dsp:nvSpPr>
        <dsp:cNvPr id="0" name=""/>
        <dsp:cNvSpPr/>
      </dsp:nvSpPr>
      <dsp:spPr>
        <a:xfrm>
          <a:off x="6157564" y="8171031"/>
          <a:ext cx="1039920" cy="103992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C24EC9D-D30A-473E-BD65-BFBCD8E0582F}">
      <dsp:nvSpPr>
        <dsp:cNvPr id="0" name=""/>
        <dsp:cNvSpPr/>
      </dsp:nvSpPr>
      <dsp:spPr>
        <a:xfrm rot="10800000" flipH="1">
          <a:off x="2754513" y="8169583"/>
          <a:ext cx="3286266" cy="1039920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576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2754513" y="8169583"/>
        <a:ext cx="3026286" cy="1039920"/>
      </dsp:txXfrm>
    </dsp:sp>
    <dsp:sp modelId="{0FDD14BA-67BF-4C55-B1E7-FC5A0B4B1524}">
      <dsp:nvSpPr>
        <dsp:cNvPr id="0" name=""/>
        <dsp:cNvSpPr/>
      </dsp:nvSpPr>
      <dsp:spPr>
        <a:xfrm>
          <a:off x="6135494" y="8130212"/>
          <a:ext cx="1039920" cy="103992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B204F4-7185-4CE2-BBC4-A6240E465985}">
      <dsp:nvSpPr>
        <dsp:cNvPr id="0" name=""/>
        <dsp:cNvSpPr/>
      </dsp:nvSpPr>
      <dsp:spPr>
        <a:xfrm rot="10800000">
          <a:off x="7237988" y="6753667"/>
          <a:ext cx="3299208" cy="1039920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576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7497968" y="6753667"/>
        <a:ext cx="3039228" cy="1039920"/>
      </dsp:txXfrm>
    </dsp:sp>
    <dsp:sp modelId="{A270D875-858D-447D-95CB-08111B3A2F98}">
      <dsp:nvSpPr>
        <dsp:cNvPr id="0" name=""/>
        <dsp:cNvSpPr/>
      </dsp:nvSpPr>
      <dsp:spPr>
        <a:xfrm>
          <a:off x="6132258" y="6753667"/>
          <a:ext cx="1039920" cy="103992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16737AF-ACF1-49B6-ABEC-36D85244D600}">
      <dsp:nvSpPr>
        <dsp:cNvPr id="0" name=""/>
        <dsp:cNvSpPr/>
      </dsp:nvSpPr>
      <dsp:spPr>
        <a:xfrm rot="10800000">
          <a:off x="7279007" y="8117967"/>
          <a:ext cx="3259088" cy="1039920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576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- 0+</a:t>
          </a:r>
        </a:p>
      </dsp:txBody>
      <dsp:txXfrm rot="10800000">
        <a:off x="7538987" y="8117967"/>
        <a:ext cx="2999108" cy="1039920"/>
      </dsp:txXfrm>
    </dsp:sp>
    <dsp:sp modelId="{BA5EEBE5-F7AB-4AE6-94FD-9F4A1DFDDD7D}">
      <dsp:nvSpPr>
        <dsp:cNvPr id="0" name=""/>
        <dsp:cNvSpPr/>
      </dsp:nvSpPr>
      <dsp:spPr>
        <a:xfrm>
          <a:off x="6099152" y="6753664"/>
          <a:ext cx="1039920" cy="103992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ED9F30-AD15-4C01-B954-6B59417446B3}">
      <dsp:nvSpPr>
        <dsp:cNvPr id="0" name=""/>
        <dsp:cNvSpPr/>
      </dsp:nvSpPr>
      <dsp:spPr>
        <a:xfrm rot="10800000">
          <a:off x="7150126" y="5409866"/>
          <a:ext cx="3299208" cy="1039920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576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7410106" y="5409866"/>
        <a:ext cx="3039228" cy="1039920"/>
      </dsp:txXfrm>
    </dsp:sp>
    <dsp:sp modelId="{EBE98AB2-957F-4FB9-AE43-963B380D9848}">
      <dsp:nvSpPr>
        <dsp:cNvPr id="0" name=""/>
        <dsp:cNvSpPr/>
      </dsp:nvSpPr>
      <dsp:spPr>
        <a:xfrm>
          <a:off x="6087157" y="3549"/>
          <a:ext cx="1039920" cy="103992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2E7D6D5-EAC3-4C26-8557-84CE4597E99B}">
      <dsp:nvSpPr>
        <dsp:cNvPr id="0" name=""/>
        <dsp:cNvSpPr/>
      </dsp:nvSpPr>
      <dsp:spPr>
        <a:xfrm rot="10800000">
          <a:off x="7150126" y="4011191"/>
          <a:ext cx="3299208" cy="1039920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576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7410106" y="4011191"/>
        <a:ext cx="3039228" cy="1039920"/>
      </dsp:txXfrm>
    </dsp:sp>
    <dsp:sp modelId="{1AB22519-7F0F-47D7-A7EE-43EE8E893F0D}">
      <dsp:nvSpPr>
        <dsp:cNvPr id="0" name=""/>
        <dsp:cNvSpPr/>
      </dsp:nvSpPr>
      <dsp:spPr>
        <a:xfrm>
          <a:off x="6133860" y="4044053"/>
          <a:ext cx="1039920" cy="1039920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43C461B-5E79-4110-BB82-7BF5243D5A8A}">
      <dsp:nvSpPr>
        <dsp:cNvPr id="0" name=""/>
        <dsp:cNvSpPr/>
      </dsp:nvSpPr>
      <dsp:spPr>
        <a:xfrm rot="10800000">
          <a:off x="7130282" y="2735882"/>
          <a:ext cx="3299208" cy="1039920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576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7390262" y="2735882"/>
        <a:ext cx="3039228" cy="1039920"/>
      </dsp:txXfrm>
    </dsp:sp>
    <dsp:sp modelId="{2230C6F0-B342-4AC8-8F6D-F1D52CB14CBA}">
      <dsp:nvSpPr>
        <dsp:cNvPr id="0" name=""/>
        <dsp:cNvSpPr/>
      </dsp:nvSpPr>
      <dsp:spPr>
        <a:xfrm rot="498764">
          <a:off x="6114611" y="5437075"/>
          <a:ext cx="1039920" cy="1039920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24F3A-1917-47B6-A815-C42966690490}">
      <dsp:nvSpPr>
        <dsp:cNvPr id="0" name=""/>
        <dsp:cNvSpPr/>
      </dsp:nvSpPr>
      <dsp:spPr>
        <a:xfrm>
          <a:off x="1104184" y="0"/>
          <a:ext cx="3623650" cy="1013614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 err="1"/>
            <a:t>Hirdet</a:t>
          </a:r>
          <a:r>
            <a:rPr lang="hu-HU" sz="3800" kern="1200" dirty="0"/>
            <a:t>é</a:t>
          </a:r>
          <a:r>
            <a:rPr lang="en-GB" sz="3800" kern="1200" dirty="0"/>
            <a:t>s </a:t>
          </a:r>
          <a:r>
            <a:rPr lang="en-GB" sz="3800" kern="1200" dirty="0" err="1"/>
            <a:t>felad</a:t>
          </a:r>
          <a:r>
            <a:rPr lang="hu-HU" sz="3800" kern="1200" dirty="0"/>
            <a:t>á</a:t>
          </a:r>
          <a:r>
            <a:rPr lang="en-GB" sz="3800" kern="1200" dirty="0" err="1"/>
            <a:t>sa</a:t>
          </a:r>
          <a:endParaRPr lang="en-GB" sz="3800" kern="1200" dirty="0"/>
        </a:p>
      </dsp:txBody>
      <dsp:txXfrm>
        <a:off x="1133872" y="29688"/>
        <a:ext cx="3564274" cy="95423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4CB58-50C4-41E1-9C81-F896DA68AFFA}">
      <dsp:nvSpPr>
        <dsp:cNvPr id="0" name=""/>
        <dsp:cNvSpPr/>
      </dsp:nvSpPr>
      <dsp:spPr>
        <a:xfrm flipH="1" flipV="1">
          <a:off x="1346430" y="306618"/>
          <a:ext cx="136307" cy="2498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76452-84C0-488F-A944-10B2A2C79241}">
      <dsp:nvSpPr>
        <dsp:cNvPr id="0" name=""/>
        <dsp:cNvSpPr/>
      </dsp:nvSpPr>
      <dsp:spPr>
        <a:xfrm>
          <a:off x="1296519" y="297947"/>
          <a:ext cx="272993" cy="27281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2D50A-D433-4DCB-BCB2-F9D49270064B}">
      <dsp:nvSpPr>
        <dsp:cNvPr id="0" name=""/>
        <dsp:cNvSpPr/>
      </dsp:nvSpPr>
      <dsp:spPr>
        <a:xfrm>
          <a:off x="1186349" y="134418"/>
          <a:ext cx="976744" cy="9659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6A7C1-EE79-4371-84F3-5CAA747840BE}">
      <dsp:nvSpPr>
        <dsp:cNvPr id="0" name=""/>
        <dsp:cNvSpPr/>
      </dsp:nvSpPr>
      <dsp:spPr>
        <a:xfrm>
          <a:off x="2020855" y="1106309"/>
          <a:ext cx="83691" cy="836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D2885-5DD6-4CE8-9479-8EFA4FBD54EE}">
      <dsp:nvSpPr>
        <dsp:cNvPr id="0" name=""/>
        <dsp:cNvSpPr/>
      </dsp:nvSpPr>
      <dsp:spPr>
        <a:xfrm>
          <a:off x="2025213" y="1109978"/>
          <a:ext cx="65236" cy="6140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CEA3A-6D08-4DE4-B6D7-A6103B76D9A6}">
      <dsp:nvSpPr>
        <dsp:cNvPr id="0" name=""/>
        <dsp:cNvSpPr/>
      </dsp:nvSpPr>
      <dsp:spPr>
        <a:xfrm flipV="1">
          <a:off x="2016787" y="1099044"/>
          <a:ext cx="83695" cy="8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9BC68-0B46-4707-BA84-DFDB35114523}">
      <dsp:nvSpPr>
        <dsp:cNvPr id="0" name=""/>
        <dsp:cNvSpPr/>
      </dsp:nvSpPr>
      <dsp:spPr>
        <a:xfrm>
          <a:off x="2043478" y="1120895"/>
          <a:ext cx="46976" cy="4086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3E99D-6F28-479D-9EF8-57DCA4D34FD3}">
      <dsp:nvSpPr>
        <dsp:cNvPr id="0" name=""/>
        <dsp:cNvSpPr/>
      </dsp:nvSpPr>
      <dsp:spPr>
        <a:xfrm flipH="1" flipV="1">
          <a:off x="2024222" y="1105826"/>
          <a:ext cx="83692" cy="8369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15D49-8958-4679-84D4-7E7B9C8CF8D5}">
      <dsp:nvSpPr>
        <dsp:cNvPr id="0" name=""/>
        <dsp:cNvSpPr/>
      </dsp:nvSpPr>
      <dsp:spPr>
        <a:xfrm>
          <a:off x="2555646" y="122747"/>
          <a:ext cx="984575" cy="100854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9672C-BB77-4954-8724-35AC2E8F7D52}">
      <dsp:nvSpPr>
        <dsp:cNvPr id="0" name=""/>
        <dsp:cNvSpPr/>
      </dsp:nvSpPr>
      <dsp:spPr>
        <a:xfrm>
          <a:off x="698504" y="204716"/>
          <a:ext cx="1364200" cy="44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" numCol="1" spcCol="1270" anchor="b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.</a:t>
          </a:r>
        </a:p>
      </dsp:txBody>
      <dsp:txXfrm>
        <a:off x="698504" y="204716"/>
        <a:ext cx="1364200" cy="442991"/>
      </dsp:txXfrm>
    </dsp:sp>
    <dsp:sp modelId="{63E91271-DAE6-4B72-957F-7A6A7AFC5985}">
      <dsp:nvSpPr>
        <dsp:cNvPr id="0" name=""/>
        <dsp:cNvSpPr/>
      </dsp:nvSpPr>
      <dsp:spPr>
        <a:xfrm>
          <a:off x="3173878" y="879499"/>
          <a:ext cx="1364200" cy="424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 dirty="0"/>
        </a:p>
      </dsp:txBody>
      <dsp:txXfrm>
        <a:off x="3173878" y="879499"/>
        <a:ext cx="1364200" cy="424313"/>
      </dsp:txXfrm>
    </dsp:sp>
    <dsp:sp modelId="{50CE6738-0575-4103-B2AB-354CBAE93E6F}">
      <dsp:nvSpPr>
        <dsp:cNvPr id="0" name=""/>
        <dsp:cNvSpPr/>
      </dsp:nvSpPr>
      <dsp:spPr>
        <a:xfrm>
          <a:off x="1019975" y="152158"/>
          <a:ext cx="1150307" cy="454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 dirty="0"/>
        </a:p>
      </dsp:txBody>
      <dsp:txXfrm>
        <a:off x="1019975" y="152158"/>
        <a:ext cx="1150307" cy="45482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2ABB8A-EF3A-4EDD-9372-C6CBE40F1FCA}">
      <dsp:nvSpPr>
        <dsp:cNvPr id="0" name=""/>
        <dsp:cNvSpPr/>
      </dsp:nvSpPr>
      <dsp:spPr>
        <a:xfrm>
          <a:off x="11228320" y="919986"/>
          <a:ext cx="2048380" cy="82558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Regisztr</a:t>
          </a:r>
          <a:r>
            <a:rPr lang="hu-HU" sz="2500" kern="1200" dirty="0"/>
            <a:t>á</a:t>
          </a:r>
          <a:r>
            <a:rPr lang="en-GB" sz="2500" kern="1200" dirty="0"/>
            <a:t>ci</a:t>
          </a:r>
          <a:r>
            <a:rPr lang="hu-HU" sz="2500" kern="1200" dirty="0"/>
            <a:t>ó </a:t>
          </a:r>
          <a:r>
            <a:rPr lang="en-GB" sz="2500" kern="1200" dirty="0"/>
            <a:t>/ </a:t>
          </a:r>
          <a:r>
            <a:rPr lang="en-GB" sz="2500" kern="1200" dirty="0" err="1"/>
            <a:t>Bejelentkez</a:t>
          </a:r>
          <a:r>
            <a:rPr lang="hu-HU" sz="2500" kern="1200" dirty="0"/>
            <a:t>é</a:t>
          </a:r>
          <a:r>
            <a:rPr lang="en-GB" sz="2500" kern="1200" dirty="0"/>
            <a:t>s</a:t>
          </a:r>
        </a:p>
      </dsp:txBody>
      <dsp:txXfrm>
        <a:off x="11252500" y="944166"/>
        <a:ext cx="2000020" cy="777222"/>
      </dsp:txXfrm>
    </dsp:sp>
    <dsp:sp modelId="{70A77121-88DE-435D-BCC6-578FB9E7DEF2}">
      <dsp:nvSpPr>
        <dsp:cNvPr id="0" name=""/>
        <dsp:cNvSpPr/>
      </dsp:nvSpPr>
      <dsp:spPr>
        <a:xfrm>
          <a:off x="5689456" y="896013"/>
          <a:ext cx="2104408" cy="842585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V</a:t>
          </a:r>
          <a:r>
            <a:rPr lang="hu-HU" sz="2500" kern="1200" dirty="0"/>
            <a:t>á</a:t>
          </a:r>
          <a:r>
            <a:rPr lang="en-GB" sz="2500" kern="1200" dirty="0"/>
            <a:t>s</a:t>
          </a:r>
          <a:r>
            <a:rPr lang="hu-HU" sz="2500" kern="1200" dirty="0"/>
            <a:t>á</a:t>
          </a:r>
          <a:r>
            <a:rPr lang="en-GB" sz="2500" kern="1200" dirty="0" err="1"/>
            <a:t>rl</a:t>
          </a:r>
          <a:r>
            <a:rPr lang="hu-HU" sz="2500" kern="1200" dirty="0"/>
            <a:t>ó</a:t>
          </a:r>
          <a:r>
            <a:rPr lang="en-GB" sz="2500" kern="1200" dirty="0"/>
            <a:t>k</a:t>
          </a:r>
        </a:p>
      </dsp:txBody>
      <dsp:txXfrm>
        <a:off x="5714134" y="920691"/>
        <a:ext cx="2055052" cy="793229"/>
      </dsp:txXfrm>
    </dsp:sp>
    <dsp:sp modelId="{07768C17-3981-4AB3-9C2D-0342AE62411E}">
      <dsp:nvSpPr>
        <dsp:cNvPr id="0" name=""/>
        <dsp:cNvSpPr/>
      </dsp:nvSpPr>
      <dsp:spPr>
        <a:xfrm>
          <a:off x="8481258" y="887651"/>
          <a:ext cx="2104408" cy="842585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Elad</a:t>
          </a:r>
          <a:r>
            <a:rPr lang="hu-HU" sz="2500" kern="1200" dirty="0"/>
            <a:t>ó</a:t>
          </a:r>
          <a:r>
            <a:rPr lang="en-GB" sz="2500" kern="1200" dirty="0"/>
            <a:t>k</a:t>
          </a:r>
        </a:p>
      </dsp:txBody>
      <dsp:txXfrm>
        <a:off x="8505936" y="912329"/>
        <a:ext cx="2055052" cy="79322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8B9A93-1A44-4B17-9234-648FDB57B531}">
      <dsp:nvSpPr>
        <dsp:cNvPr id="0" name=""/>
        <dsp:cNvSpPr/>
      </dsp:nvSpPr>
      <dsp:spPr>
        <a:xfrm rot="10800000">
          <a:off x="7252821" y="3828"/>
          <a:ext cx="3348457" cy="1039288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298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 err="1"/>
            <a:t>Mennyis</a:t>
          </a:r>
          <a:r>
            <a:rPr lang="hu-HU" sz="500" kern="1200" dirty="0"/>
            <a:t>é</a:t>
          </a:r>
          <a:r>
            <a:rPr lang="en-GB" sz="500" kern="1200" dirty="0"/>
            <a:t>g ( kg)</a:t>
          </a:r>
        </a:p>
      </dsp:txBody>
      <dsp:txXfrm rot="10800000">
        <a:off x="7512643" y="3828"/>
        <a:ext cx="3088635" cy="1039288"/>
      </dsp:txXfrm>
    </dsp:sp>
    <dsp:sp modelId="{00339787-A64B-4A5B-9ECB-5B00E51A5A09}">
      <dsp:nvSpPr>
        <dsp:cNvPr id="0" name=""/>
        <dsp:cNvSpPr/>
      </dsp:nvSpPr>
      <dsp:spPr>
        <a:xfrm>
          <a:off x="6249391" y="1279358"/>
          <a:ext cx="1039288" cy="103928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C80AC1-8557-4E34-98E4-2BDC25D77B34}">
      <dsp:nvSpPr>
        <dsp:cNvPr id="0" name=""/>
        <dsp:cNvSpPr/>
      </dsp:nvSpPr>
      <dsp:spPr>
        <a:xfrm rot="10800000">
          <a:off x="7252821" y="1353352"/>
          <a:ext cx="3348457" cy="1039288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298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7512643" y="1353352"/>
        <a:ext cx="3088635" cy="1039288"/>
      </dsp:txXfrm>
    </dsp:sp>
    <dsp:sp modelId="{4F511860-8B08-4071-8E31-7C43E3B3F9CF}">
      <dsp:nvSpPr>
        <dsp:cNvPr id="0" name=""/>
        <dsp:cNvSpPr/>
      </dsp:nvSpPr>
      <dsp:spPr>
        <a:xfrm>
          <a:off x="6227836" y="1357114"/>
          <a:ext cx="1039288" cy="103928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7305749-16FA-4F6D-B22D-18CD44D9B612}">
      <dsp:nvSpPr>
        <dsp:cNvPr id="0" name=""/>
        <dsp:cNvSpPr/>
      </dsp:nvSpPr>
      <dsp:spPr>
        <a:xfrm rot="10800000">
          <a:off x="7245049" y="14184"/>
          <a:ext cx="3355316" cy="1039288"/>
        </a:xfrm>
        <a:prstGeom prst="homePlate">
          <a:avLst/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29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Kiv</a:t>
          </a:r>
          <a:r>
            <a:rPr lang="hu-HU" sz="1400" kern="1200" dirty="0"/>
            <a:t>á</a:t>
          </a:r>
          <a:r>
            <a:rPr lang="en-GB" sz="1400" kern="1200" dirty="0" err="1"/>
            <a:t>laszt</a:t>
          </a:r>
          <a:r>
            <a:rPr lang="hu-HU" sz="1400" kern="1200" dirty="0"/>
            <a:t>á</a:t>
          </a:r>
          <a:r>
            <a:rPr lang="en-GB" sz="1400" kern="1200" dirty="0"/>
            <a:t>s</a:t>
          </a:r>
        </a:p>
      </dsp:txBody>
      <dsp:txXfrm rot="10800000">
        <a:off x="7504871" y="14184"/>
        <a:ext cx="3095494" cy="1039288"/>
      </dsp:txXfrm>
    </dsp:sp>
    <dsp:sp modelId="{A77EA315-E870-461F-907C-40D515595685}">
      <dsp:nvSpPr>
        <dsp:cNvPr id="0" name=""/>
        <dsp:cNvSpPr/>
      </dsp:nvSpPr>
      <dsp:spPr>
        <a:xfrm>
          <a:off x="6194443" y="2706639"/>
          <a:ext cx="1039288" cy="103928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61C530B-2937-4F38-958A-98E44F968970}">
      <dsp:nvSpPr>
        <dsp:cNvPr id="0" name=""/>
        <dsp:cNvSpPr/>
      </dsp:nvSpPr>
      <dsp:spPr>
        <a:xfrm rot="10800000">
          <a:off x="7255156" y="1361152"/>
          <a:ext cx="3347289" cy="1039288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29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X</a:t>
          </a:r>
        </a:p>
      </dsp:txBody>
      <dsp:txXfrm rot="10800000">
        <a:off x="7514978" y="1361152"/>
        <a:ext cx="3087467" cy="1039288"/>
      </dsp:txXfrm>
    </dsp:sp>
    <dsp:sp modelId="{00468B3D-57B3-415F-B3FA-C84CA5E4A633}">
      <dsp:nvSpPr>
        <dsp:cNvPr id="0" name=""/>
        <dsp:cNvSpPr/>
      </dsp:nvSpPr>
      <dsp:spPr>
        <a:xfrm>
          <a:off x="6228128" y="4056163"/>
          <a:ext cx="1039288" cy="103928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6A6C306-F949-4E68-8305-012F2FDC9FB5}">
      <dsp:nvSpPr>
        <dsp:cNvPr id="0" name=""/>
        <dsp:cNvSpPr/>
      </dsp:nvSpPr>
      <dsp:spPr>
        <a:xfrm rot="10800000">
          <a:off x="7271867" y="2741679"/>
          <a:ext cx="3323646" cy="1039288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298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7531689" y="2741679"/>
        <a:ext cx="3063824" cy="1039288"/>
      </dsp:txXfrm>
    </dsp:sp>
    <dsp:sp modelId="{1BC8E878-BFDB-4CE9-88DE-B4FC0A7B9347}">
      <dsp:nvSpPr>
        <dsp:cNvPr id="0" name=""/>
        <dsp:cNvSpPr/>
      </dsp:nvSpPr>
      <dsp:spPr>
        <a:xfrm>
          <a:off x="6234039" y="5405688"/>
          <a:ext cx="1039288" cy="103928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61DECE8-692A-4E85-AED3-732F5FE4B547}">
      <dsp:nvSpPr>
        <dsp:cNvPr id="0" name=""/>
        <dsp:cNvSpPr/>
      </dsp:nvSpPr>
      <dsp:spPr>
        <a:xfrm rot="10800000">
          <a:off x="7269386" y="4068806"/>
          <a:ext cx="3327148" cy="1039288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298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7529208" y="4068806"/>
        <a:ext cx="3067326" cy="1039288"/>
      </dsp:txXfrm>
    </dsp:sp>
    <dsp:sp modelId="{A3B6EB1B-F92B-4200-B49D-BBE80F40A2C6}">
      <dsp:nvSpPr>
        <dsp:cNvPr id="0" name=""/>
        <dsp:cNvSpPr/>
      </dsp:nvSpPr>
      <dsp:spPr>
        <a:xfrm>
          <a:off x="6233163" y="6755212"/>
          <a:ext cx="1039288" cy="103928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3E554A8-4F2D-4F14-B371-D2E3E2B9D8A6}">
      <dsp:nvSpPr>
        <dsp:cNvPr id="0" name=""/>
        <dsp:cNvSpPr/>
      </dsp:nvSpPr>
      <dsp:spPr>
        <a:xfrm rot="10800000">
          <a:off x="7248771" y="5390488"/>
          <a:ext cx="3324083" cy="1039288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298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7508593" y="5390488"/>
        <a:ext cx="3064261" cy="1039288"/>
      </dsp:txXfrm>
    </dsp:sp>
    <dsp:sp modelId="{84080F92-9871-4225-A29F-88711A569355}">
      <dsp:nvSpPr>
        <dsp:cNvPr id="0" name=""/>
        <dsp:cNvSpPr/>
      </dsp:nvSpPr>
      <dsp:spPr>
        <a:xfrm>
          <a:off x="6233929" y="8104737"/>
          <a:ext cx="1039288" cy="103928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40BEB4E-246B-4853-8A82-BA95B9691910}">
      <dsp:nvSpPr>
        <dsp:cNvPr id="0" name=""/>
        <dsp:cNvSpPr/>
      </dsp:nvSpPr>
      <dsp:spPr>
        <a:xfrm rot="10800000">
          <a:off x="7298284" y="6764020"/>
          <a:ext cx="3398370" cy="1039288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298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7558106" y="6764020"/>
        <a:ext cx="3138548" cy="1039288"/>
      </dsp:txXfrm>
    </dsp:sp>
    <dsp:sp modelId="{0B9DBFCB-55C5-4D8B-B7AC-905C5C7843D4}">
      <dsp:nvSpPr>
        <dsp:cNvPr id="0" name=""/>
        <dsp:cNvSpPr/>
      </dsp:nvSpPr>
      <dsp:spPr>
        <a:xfrm>
          <a:off x="6247690" y="8171716"/>
          <a:ext cx="1039288" cy="103928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C24EC9D-D30A-473E-BD65-BFBCD8E0582F}">
      <dsp:nvSpPr>
        <dsp:cNvPr id="0" name=""/>
        <dsp:cNvSpPr/>
      </dsp:nvSpPr>
      <dsp:spPr>
        <a:xfrm rot="10800000">
          <a:off x="7358815" y="8135079"/>
          <a:ext cx="3334592" cy="1039288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298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7618637" y="8135079"/>
        <a:ext cx="3074770" cy="1039288"/>
      </dsp:txXfrm>
    </dsp:sp>
    <dsp:sp modelId="{0FDD14BA-67BF-4C55-B1E7-FC5A0B4B1524}">
      <dsp:nvSpPr>
        <dsp:cNvPr id="0" name=""/>
        <dsp:cNvSpPr/>
      </dsp:nvSpPr>
      <dsp:spPr>
        <a:xfrm>
          <a:off x="6231302" y="8130922"/>
          <a:ext cx="1039288" cy="103928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B204F4-7185-4CE2-BBC4-A6240E465985}">
      <dsp:nvSpPr>
        <dsp:cNvPr id="0" name=""/>
        <dsp:cNvSpPr/>
      </dsp:nvSpPr>
      <dsp:spPr>
        <a:xfrm rot="10800000">
          <a:off x="7278617" y="6764462"/>
          <a:ext cx="3411943" cy="1039288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29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O</a:t>
          </a:r>
        </a:p>
      </dsp:txBody>
      <dsp:txXfrm rot="10800000">
        <a:off x="7538439" y="6764462"/>
        <a:ext cx="3152121" cy="1039288"/>
      </dsp:txXfrm>
    </dsp:sp>
    <dsp:sp modelId="{A270D875-858D-447D-95CB-08111B3A2F98}">
      <dsp:nvSpPr>
        <dsp:cNvPr id="0" name=""/>
        <dsp:cNvSpPr/>
      </dsp:nvSpPr>
      <dsp:spPr>
        <a:xfrm>
          <a:off x="6211964" y="6755212"/>
          <a:ext cx="1039288" cy="103928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16737AF-ACF1-49B6-ABEC-36D85244D600}">
      <dsp:nvSpPr>
        <dsp:cNvPr id="0" name=""/>
        <dsp:cNvSpPr/>
      </dsp:nvSpPr>
      <dsp:spPr>
        <a:xfrm rot="10800000">
          <a:off x="7356918" y="8130563"/>
          <a:ext cx="3338094" cy="1039288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29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X</a:t>
          </a:r>
        </a:p>
      </dsp:txBody>
      <dsp:txXfrm rot="10800000">
        <a:off x="7616740" y="8130563"/>
        <a:ext cx="3078272" cy="1039288"/>
      </dsp:txXfrm>
    </dsp:sp>
    <dsp:sp modelId="{BA5EEBE5-F7AB-4AE6-94FD-9F4A1DFDDD7D}">
      <dsp:nvSpPr>
        <dsp:cNvPr id="0" name=""/>
        <dsp:cNvSpPr/>
      </dsp:nvSpPr>
      <dsp:spPr>
        <a:xfrm>
          <a:off x="6187317" y="6755210"/>
          <a:ext cx="1039288" cy="1039288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ED9F30-AD15-4C01-B954-6B59417446B3}">
      <dsp:nvSpPr>
        <dsp:cNvPr id="0" name=""/>
        <dsp:cNvSpPr/>
      </dsp:nvSpPr>
      <dsp:spPr>
        <a:xfrm rot="10800000">
          <a:off x="7253697" y="5380550"/>
          <a:ext cx="3348457" cy="1039288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29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X</a:t>
          </a:r>
        </a:p>
      </dsp:txBody>
      <dsp:txXfrm rot="10800000">
        <a:off x="7513519" y="5380550"/>
        <a:ext cx="3088635" cy="1039288"/>
      </dsp:txXfrm>
    </dsp:sp>
    <dsp:sp modelId="{EBE98AB2-957F-4FB9-AE43-963B380D9848}">
      <dsp:nvSpPr>
        <dsp:cNvPr id="0" name=""/>
        <dsp:cNvSpPr/>
      </dsp:nvSpPr>
      <dsp:spPr>
        <a:xfrm>
          <a:off x="6151147" y="43604"/>
          <a:ext cx="1039288" cy="103928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2E7D6D5-EAC3-4C26-8557-84CE4597E99B}">
      <dsp:nvSpPr>
        <dsp:cNvPr id="0" name=""/>
        <dsp:cNvSpPr/>
      </dsp:nvSpPr>
      <dsp:spPr>
        <a:xfrm rot="10800000">
          <a:off x="7252821" y="4061918"/>
          <a:ext cx="3348457" cy="1039288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29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O</a:t>
          </a:r>
        </a:p>
      </dsp:txBody>
      <dsp:txXfrm rot="10800000">
        <a:off x="7512643" y="4061918"/>
        <a:ext cx="3088635" cy="1039288"/>
      </dsp:txXfrm>
    </dsp:sp>
    <dsp:sp modelId="{1AB22519-7F0F-47D7-A7EE-43EE8E893F0D}">
      <dsp:nvSpPr>
        <dsp:cNvPr id="0" name=""/>
        <dsp:cNvSpPr/>
      </dsp:nvSpPr>
      <dsp:spPr>
        <a:xfrm>
          <a:off x="6229436" y="4047243"/>
          <a:ext cx="1039288" cy="1039288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43C461B-5E79-4110-BB82-7BF5243D5A8A}">
      <dsp:nvSpPr>
        <dsp:cNvPr id="0" name=""/>
        <dsp:cNvSpPr/>
      </dsp:nvSpPr>
      <dsp:spPr>
        <a:xfrm rot="10800000">
          <a:off x="7232680" y="2739867"/>
          <a:ext cx="3348457" cy="1039288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29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O</a:t>
          </a:r>
        </a:p>
      </dsp:txBody>
      <dsp:txXfrm rot="10800000">
        <a:off x="7492502" y="2739867"/>
        <a:ext cx="3088635" cy="1039288"/>
      </dsp:txXfrm>
    </dsp:sp>
    <dsp:sp modelId="{2230C6F0-B342-4AC8-8F6D-F1D52CB14CBA}">
      <dsp:nvSpPr>
        <dsp:cNvPr id="0" name=""/>
        <dsp:cNvSpPr/>
      </dsp:nvSpPr>
      <dsp:spPr>
        <a:xfrm rot="498764">
          <a:off x="6210199" y="5439420"/>
          <a:ext cx="1039288" cy="1039288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24F3A-1917-47B6-A815-C42966690490}">
      <dsp:nvSpPr>
        <dsp:cNvPr id="0" name=""/>
        <dsp:cNvSpPr/>
      </dsp:nvSpPr>
      <dsp:spPr>
        <a:xfrm>
          <a:off x="2928816" y="700"/>
          <a:ext cx="2123492" cy="933739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kern="1200" dirty="0"/>
            <a:t>Keres</a:t>
          </a:r>
          <a:r>
            <a:rPr lang="hu-HU" sz="4700" kern="1200" dirty="0"/>
            <a:t>é</a:t>
          </a:r>
          <a:r>
            <a:rPr lang="en-GB" sz="4700" kern="1200" dirty="0"/>
            <a:t>s</a:t>
          </a:r>
        </a:p>
      </dsp:txBody>
      <dsp:txXfrm>
        <a:off x="2956164" y="28048"/>
        <a:ext cx="2068796" cy="87904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4CB58-50C4-41E1-9C81-F896DA68AFFA}">
      <dsp:nvSpPr>
        <dsp:cNvPr id="0" name=""/>
        <dsp:cNvSpPr/>
      </dsp:nvSpPr>
      <dsp:spPr>
        <a:xfrm flipH="1" flipV="1">
          <a:off x="1346430" y="306618"/>
          <a:ext cx="136307" cy="2498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76452-84C0-488F-A944-10B2A2C79241}">
      <dsp:nvSpPr>
        <dsp:cNvPr id="0" name=""/>
        <dsp:cNvSpPr/>
      </dsp:nvSpPr>
      <dsp:spPr>
        <a:xfrm>
          <a:off x="1296519" y="297947"/>
          <a:ext cx="272993" cy="27281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2D50A-D433-4DCB-BCB2-F9D49270064B}">
      <dsp:nvSpPr>
        <dsp:cNvPr id="0" name=""/>
        <dsp:cNvSpPr/>
      </dsp:nvSpPr>
      <dsp:spPr>
        <a:xfrm>
          <a:off x="1186349" y="134418"/>
          <a:ext cx="976744" cy="9659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6A7C1-EE79-4371-84F3-5CAA747840BE}">
      <dsp:nvSpPr>
        <dsp:cNvPr id="0" name=""/>
        <dsp:cNvSpPr/>
      </dsp:nvSpPr>
      <dsp:spPr>
        <a:xfrm>
          <a:off x="2020855" y="1106309"/>
          <a:ext cx="83691" cy="836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D2885-5DD6-4CE8-9479-8EFA4FBD54EE}">
      <dsp:nvSpPr>
        <dsp:cNvPr id="0" name=""/>
        <dsp:cNvSpPr/>
      </dsp:nvSpPr>
      <dsp:spPr>
        <a:xfrm>
          <a:off x="2025213" y="1109978"/>
          <a:ext cx="65236" cy="6140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CEA3A-6D08-4DE4-B6D7-A6103B76D9A6}">
      <dsp:nvSpPr>
        <dsp:cNvPr id="0" name=""/>
        <dsp:cNvSpPr/>
      </dsp:nvSpPr>
      <dsp:spPr>
        <a:xfrm flipV="1">
          <a:off x="2016787" y="1099044"/>
          <a:ext cx="83695" cy="8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9BC68-0B46-4707-BA84-DFDB35114523}">
      <dsp:nvSpPr>
        <dsp:cNvPr id="0" name=""/>
        <dsp:cNvSpPr/>
      </dsp:nvSpPr>
      <dsp:spPr>
        <a:xfrm>
          <a:off x="2043478" y="1120895"/>
          <a:ext cx="46976" cy="4086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3E99D-6F28-479D-9EF8-57DCA4D34FD3}">
      <dsp:nvSpPr>
        <dsp:cNvPr id="0" name=""/>
        <dsp:cNvSpPr/>
      </dsp:nvSpPr>
      <dsp:spPr>
        <a:xfrm flipH="1" flipV="1">
          <a:off x="2024222" y="1105826"/>
          <a:ext cx="83692" cy="8369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15D49-8958-4679-84D4-7E7B9C8CF8D5}">
      <dsp:nvSpPr>
        <dsp:cNvPr id="0" name=""/>
        <dsp:cNvSpPr/>
      </dsp:nvSpPr>
      <dsp:spPr>
        <a:xfrm>
          <a:off x="2555646" y="122747"/>
          <a:ext cx="984575" cy="100854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9672C-BB77-4954-8724-35AC2E8F7D52}">
      <dsp:nvSpPr>
        <dsp:cNvPr id="0" name=""/>
        <dsp:cNvSpPr/>
      </dsp:nvSpPr>
      <dsp:spPr>
        <a:xfrm>
          <a:off x="698504" y="204716"/>
          <a:ext cx="1364200" cy="44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" numCol="1" spcCol="1270" anchor="b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.</a:t>
          </a:r>
        </a:p>
      </dsp:txBody>
      <dsp:txXfrm>
        <a:off x="698504" y="204716"/>
        <a:ext cx="1364200" cy="442991"/>
      </dsp:txXfrm>
    </dsp:sp>
    <dsp:sp modelId="{63E91271-DAE6-4B72-957F-7A6A7AFC5985}">
      <dsp:nvSpPr>
        <dsp:cNvPr id="0" name=""/>
        <dsp:cNvSpPr/>
      </dsp:nvSpPr>
      <dsp:spPr>
        <a:xfrm>
          <a:off x="3173878" y="879499"/>
          <a:ext cx="1364200" cy="424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 dirty="0"/>
        </a:p>
      </dsp:txBody>
      <dsp:txXfrm>
        <a:off x="3173878" y="879499"/>
        <a:ext cx="1364200" cy="424313"/>
      </dsp:txXfrm>
    </dsp:sp>
    <dsp:sp modelId="{50CE6738-0575-4103-B2AB-354CBAE93E6F}">
      <dsp:nvSpPr>
        <dsp:cNvPr id="0" name=""/>
        <dsp:cNvSpPr/>
      </dsp:nvSpPr>
      <dsp:spPr>
        <a:xfrm>
          <a:off x="1019975" y="152158"/>
          <a:ext cx="1150307" cy="454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 dirty="0"/>
        </a:p>
      </dsp:txBody>
      <dsp:txXfrm>
        <a:off x="1019975" y="152158"/>
        <a:ext cx="1150307" cy="45482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BF579-BC7A-461B-9C8D-C2655C960D9E}">
      <dsp:nvSpPr>
        <dsp:cNvPr id="0" name=""/>
        <dsp:cNvSpPr/>
      </dsp:nvSpPr>
      <dsp:spPr>
        <a:xfrm>
          <a:off x="11228320" y="919986"/>
          <a:ext cx="2048380" cy="82558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Regisztr</a:t>
          </a:r>
          <a:r>
            <a:rPr lang="hu-HU" sz="2500" kern="1200" dirty="0"/>
            <a:t>á</a:t>
          </a:r>
          <a:r>
            <a:rPr lang="en-GB" sz="2500" kern="1200" dirty="0"/>
            <a:t>ci</a:t>
          </a:r>
          <a:r>
            <a:rPr lang="hu-HU" sz="2500" kern="1200" dirty="0"/>
            <a:t>ó </a:t>
          </a:r>
          <a:r>
            <a:rPr lang="en-GB" sz="2500" kern="1200" dirty="0"/>
            <a:t>/ </a:t>
          </a:r>
          <a:r>
            <a:rPr lang="en-GB" sz="2500" kern="1200" dirty="0" err="1"/>
            <a:t>Bejelentkez</a:t>
          </a:r>
          <a:r>
            <a:rPr lang="hu-HU" sz="2500" kern="1200" dirty="0"/>
            <a:t>é</a:t>
          </a:r>
          <a:r>
            <a:rPr lang="en-GB" sz="2500" kern="1200" dirty="0"/>
            <a:t>s</a:t>
          </a:r>
        </a:p>
      </dsp:txBody>
      <dsp:txXfrm>
        <a:off x="11252500" y="944166"/>
        <a:ext cx="2000020" cy="777222"/>
      </dsp:txXfrm>
    </dsp:sp>
    <dsp:sp modelId="{17B8BE76-69C9-420E-977A-0CE60D425F1A}">
      <dsp:nvSpPr>
        <dsp:cNvPr id="0" name=""/>
        <dsp:cNvSpPr/>
      </dsp:nvSpPr>
      <dsp:spPr>
        <a:xfrm>
          <a:off x="5689456" y="896013"/>
          <a:ext cx="2104408" cy="842585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V</a:t>
          </a:r>
          <a:r>
            <a:rPr lang="hu-HU" sz="2500" kern="1200" dirty="0"/>
            <a:t>á</a:t>
          </a:r>
          <a:r>
            <a:rPr lang="en-GB" sz="2500" kern="1200" dirty="0"/>
            <a:t>s</a:t>
          </a:r>
          <a:r>
            <a:rPr lang="hu-HU" sz="2500" kern="1200" dirty="0"/>
            <a:t>á</a:t>
          </a:r>
          <a:r>
            <a:rPr lang="en-GB" sz="2500" kern="1200" dirty="0" err="1"/>
            <a:t>rl</a:t>
          </a:r>
          <a:r>
            <a:rPr lang="hu-HU" sz="2500" kern="1200" dirty="0"/>
            <a:t>ó</a:t>
          </a:r>
          <a:r>
            <a:rPr lang="en-GB" sz="2500" kern="1200" dirty="0"/>
            <a:t>k</a:t>
          </a:r>
        </a:p>
      </dsp:txBody>
      <dsp:txXfrm>
        <a:off x="5714134" y="920691"/>
        <a:ext cx="2055052" cy="793229"/>
      </dsp:txXfrm>
    </dsp:sp>
    <dsp:sp modelId="{221B5A3F-B903-45A8-BA7D-EADF317EA537}">
      <dsp:nvSpPr>
        <dsp:cNvPr id="0" name=""/>
        <dsp:cNvSpPr/>
      </dsp:nvSpPr>
      <dsp:spPr>
        <a:xfrm>
          <a:off x="8481258" y="887651"/>
          <a:ext cx="2104408" cy="842585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Elad</a:t>
          </a:r>
          <a:r>
            <a:rPr lang="hu-HU" sz="2500" kern="1200" dirty="0"/>
            <a:t>ó</a:t>
          </a:r>
          <a:r>
            <a:rPr lang="en-GB" sz="2500" kern="1200" dirty="0"/>
            <a:t>k</a:t>
          </a:r>
        </a:p>
      </dsp:txBody>
      <dsp:txXfrm>
        <a:off x="8505936" y="912329"/>
        <a:ext cx="2055052" cy="79322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8B9A93-1A44-4B17-9234-648FDB57B531}">
      <dsp:nvSpPr>
        <dsp:cNvPr id="0" name=""/>
        <dsp:cNvSpPr/>
      </dsp:nvSpPr>
      <dsp:spPr>
        <a:xfrm rot="10800000">
          <a:off x="7123076" y="3001"/>
          <a:ext cx="3286320" cy="1039381"/>
        </a:xfrm>
        <a:prstGeom prst="homePlate">
          <a:avLst/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33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Mennyis</a:t>
          </a:r>
          <a:r>
            <a:rPr lang="hu-HU" sz="1400" kern="1200" dirty="0"/>
            <a:t>é</a:t>
          </a:r>
          <a:r>
            <a:rPr lang="en-GB" sz="1400" kern="1200" dirty="0"/>
            <a:t>g         (kg)</a:t>
          </a:r>
        </a:p>
      </dsp:txBody>
      <dsp:txXfrm rot="10800000">
        <a:off x="7382921" y="3001"/>
        <a:ext cx="3026475" cy="1039381"/>
      </dsp:txXfrm>
    </dsp:sp>
    <dsp:sp modelId="{00339787-A64B-4A5B-9ECB-5B00E51A5A09}">
      <dsp:nvSpPr>
        <dsp:cNvPr id="0" name=""/>
        <dsp:cNvSpPr/>
      </dsp:nvSpPr>
      <dsp:spPr>
        <a:xfrm>
          <a:off x="6128979" y="1278644"/>
          <a:ext cx="1039381" cy="103938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C80AC1-8557-4E34-98E4-2BDC25D77B34}">
      <dsp:nvSpPr>
        <dsp:cNvPr id="0" name=""/>
        <dsp:cNvSpPr/>
      </dsp:nvSpPr>
      <dsp:spPr>
        <a:xfrm rot="10800000">
          <a:off x="7123076" y="1352646"/>
          <a:ext cx="3286320" cy="1039381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33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7382921" y="1352646"/>
        <a:ext cx="3026475" cy="1039381"/>
      </dsp:txXfrm>
    </dsp:sp>
    <dsp:sp modelId="{4F511860-8B08-4071-8E31-7C43E3B3F9CF}">
      <dsp:nvSpPr>
        <dsp:cNvPr id="0" name=""/>
        <dsp:cNvSpPr/>
      </dsp:nvSpPr>
      <dsp:spPr>
        <a:xfrm>
          <a:off x="6107423" y="1356408"/>
          <a:ext cx="1039381" cy="103938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7305749-16FA-4F6D-B22D-18CD44D9B612}">
      <dsp:nvSpPr>
        <dsp:cNvPr id="0" name=""/>
        <dsp:cNvSpPr/>
      </dsp:nvSpPr>
      <dsp:spPr>
        <a:xfrm rot="10800000" flipH="1">
          <a:off x="2765404" y="0"/>
          <a:ext cx="3263688" cy="1039381"/>
        </a:xfrm>
        <a:prstGeom prst="homePlate">
          <a:avLst/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33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Á</a:t>
          </a:r>
          <a:r>
            <a:rPr lang="en-GB" sz="1400" kern="1200" dirty="0"/>
            <a:t>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Cim / T</a:t>
          </a:r>
          <a:r>
            <a:rPr lang="hu-HU" sz="1400" kern="1200" dirty="0"/>
            <a:t>á</a:t>
          </a:r>
          <a:r>
            <a:rPr lang="en-GB" sz="1400" kern="1200" dirty="0"/>
            <a:t>vols</a:t>
          </a:r>
          <a:r>
            <a:rPr lang="hu-HU" sz="1400" kern="1200" dirty="0"/>
            <a:t>á</a:t>
          </a:r>
          <a:r>
            <a:rPr lang="en-GB" sz="1400" kern="1200" dirty="0"/>
            <a:t>g</a:t>
          </a:r>
        </a:p>
      </dsp:txBody>
      <dsp:txXfrm rot="10800000">
        <a:off x="2765404" y="0"/>
        <a:ext cx="3003843" cy="1039381"/>
      </dsp:txXfrm>
    </dsp:sp>
    <dsp:sp modelId="{A77EA315-E870-461F-907C-40D515595685}">
      <dsp:nvSpPr>
        <dsp:cNvPr id="0" name=""/>
        <dsp:cNvSpPr/>
      </dsp:nvSpPr>
      <dsp:spPr>
        <a:xfrm>
          <a:off x="6113080" y="2706053"/>
          <a:ext cx="1039381" cy="103938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61C530B-2937-4F38-958A-98E44F968970}">
      <dsp:nvSpPr>
        <dsp:cNvPr id="0" name=""/>
        <dsp:cNvSpPr/>
      </dsp:nvSpPr>
      <dsp:spPr>
        <a:xfrm rot="10800000" flipH="1">
          <a:off x="2788573" y="1231937"/>
          <a:ext cx="3293912" cy="1039381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33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X RON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Cim, x (km)</a:t>
          </a:r>
          <a:r>
            <a:rPr lang="en-GB" sz="500" kern="1200" dirty="0"/>
            <a:t>)</a:t>
          </a:r>
        </a:p>
      </dsp:txBody>
      <dsp:txXfrm rot="10800000">
        <a:off x="2788573" y="1231937"/>
        <a:ext cx="3034067" cy="1039381"/>
      </dsp:txXfrm>
    </dsp:sp>
    <dsp:sp modelId="{00468B3D-57B3-415F-B3FA-C84CA5E4A633}">
      <dsp:nvSpPr>
        <dsp:cNvPr id="0" name=""/>
        <dsp:cNvSpPr/>
      </dsp:nvSpPr>
      <dsp:spPr>
        <a:xfrm>
          <a:off x="6105525" y="4055697"/>
          <a:ext cx="1039381" cy="103938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6A6C306-F949-4E68-8305-012F2FDC9FB5}">
      <dsp:nvSpPr>
        <dsp:cNvPr id="0" name=""/>
        <dsp:cNvSpPr/>
      </dsp:nvSpPr>
      <dsp:spPr>
        <a:xfrm rot="10800000" flipH="1">
          <a:off x="2765834" y="2626701"/>
          <a:ext cx="3293482" cy="1039381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33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X RON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Cim, x (km)</a:t>
          </a:r>
        </a:p>
      </dsp:txBody>
      <dsp:txXfrm rot="10800000">
        <a:off x="2765834" y="2626701"/>
        <a:ext cx="3033637" cy="1039381"/>
      </dsp:txXfrm>
    </dsp:sp>
    <dsp:sp modelId="{1BC8E878-BFDB-4CE9-88DE-B4FC0A7B9347}">
      <dsp:nvSpPr>
        <dsp:cNvPr id="0" name=""/>
        <dsp:cNvSpPr/>
      </dsp:nvSpPr>
      <dsp:spPr>
        <a:xfrm>
          <a:off x="6105632" y="5405342"/>
          <a:ext cx="1039381" cy="103938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61DECE8-692A-4E85-AED3-732F5FE4B547}">
      <dsp:nvSpPr>
        <dsp:cNvPr id="0" name=""/>
        <dsp:cNvSpPr/>
      </dsp:nvSpPr>
      <dsp:spPr>
        <a:xfrm rot="10800000" flipH="1">
          <a:off x="2760498" y="4044030"/>
          <a:ext cx="3300787" cy="1039381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33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X RON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Cim, x (km)</a:t>
          </a:r>
        </a:p>
      </dsp:txBody>
      <dsp:txXfrm rot="10800000">
        <a:off x="2760498" y="4044030"/>
        <a:ext cx="3040942" cy="1039381"/>
      </dsp:txXfrm>
    </dsp:sp>
    <dsp:sp modelId="{A3B6EB1B-F92B-4200-B49D-BBE80F40A2C6}">
      <dsp:nvSpPr>
        <dsp:cNvPr id="0" name=""/>
        <dsp:cNvSpPr/>
      </dsp:nvSpPr>
      <dsp:spPr>
        <a:xfrm>
          <a:off x="6103806" y="6754986"/>
          <a:ext cx="1039381" cy="103938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3E554A8-4F2D-4F14-B371-D2E3E2B9D8A6}">
      <dsp:nvSpPr>
        <dsp:cNvPr id="0" name=""/>
        <dsp:cNvSpPr/>
      </dsp:nvSpPr>
      <dsp:spPr>
        <a:xfrm rot="10800000" flipH="1">
          <a:off x="2749791" y="5442941"/>
          <a:ext cx="3273428" cy="1039381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33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X RON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Cim, x (km)</a:t>
          </a:r>
        </a:p>
      </dsp:txBody>
      <dsp:txXfrm rot="10800000">
        <a:off x="2749791" y="5442941"/>
        <a:ext cx="3013583" cy="1039381"/>
      </dsp:txXfrm>
    </dsp:sp>
    <dsp:sp modelId="{84080F92-9871-4225-A29F-88711A569355}">
      <dsp:nvSpPr>
        <dsp:cNvPr id="0" name=""/>
        <dsp:cNvSpPr/>
      </dsp:nvSpPr>
      <dsp:spPr>
        <a:xfrm>
          <a:off x="6110645" y="8104631"/>
          <a:ext cx="1039381" cy="103938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40BEB4E-246B-4853-8A82-BA95B9691910}">
      <dsp:nvSpPr>
        <dsp:cNvPr id="0" name=""/>
        <dsp:cNvSpPr/>
      </dsp:nvSpPr>
      <dsp:spPr>
        <a:xfrm rot="10800000" flipH="1">
          <a:off x="2727374" y="6754991"/>
          <a:ext cx="3314395" cy="1039381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33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X RON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Cim, x (km)</a:t>
          </a:r>
        </a:p>
      </dsp:txBody>
      <dsp:txXfrm rot="10800000">
        <a:off x="2727374" y="6754991"/>
        <a:ext cx="3054550" cy="1039381"/>
      </dsp:txXfrm>
    </dsp:sp>
    <dsp:sp modelId="{0B9DBFCB-55C5-4D8B-B7AC-905C5C7843D4}">
      <dsp:nvSpPr>
        <dsp:cNvPr id="0" name=""/>
        <dsp:cNvSpPr/>
      </dsp:nvSpPr>
      <dsp:spPr>
        <a:xfrm>
          <a:off x="6045951" y="8171616"/>
          <a:ext cx="1039381" cy="103938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C24EC9D-D30A-473E-BD65-BFBCD8E0582F}">
      <dsp:nvSpPr>
        <dsp:cNvPr id="0" name=""/>
        <dsp:cNvSpPr/>
      </dsp:nvSpPr>
      <dsp:spPr>
        <a:xfrm rot="10800000" flipH="1">
          <a:off x="2744634" y="8170169"/>
          <a:ext cx="3273428" cy="1039381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33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X RON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Cim, x (km)</a:t>
          </a:r>
        </a:p>
      </dsp:txBody>
      <dsp:txXfrm rot="10800000">
        <a:off x="2744634" y="8170169"/>
        <a:ext cx="3013583" cy="1039381"/>
      </dsp:txXfrm>
    </dsp:sp>
    <dsp:sp modelId="{0FDD14BA-67BF-4C55-B1E7-FC5A0B4B1524}">
      <dsp:nvSpPr>
        <dsp:cNvPr id="0" name=""/>
        <dsp:cNvSpPr/>
      </dsp:nvSpPr>
      <dsp:spPr>
        <a:xfrm>
          <a:off x="6045757" y="4128680"/>
          <a:ext cx="1039381" cy="103938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B204F4-7185-4CE2-BBC4-A6240E465985}">
      <dsp:nvSpPr>
        <dsp:cNvPr id="0" name=""/>
        <dsp:cNvSpPr/>
      </dsp:nvSpPr>
      <dsp:spPr>
        <a:xfrm rot="10800000">
          <a:off x="7128663" y="6742690"/>
          <a:ext cx="3286320" cy="1039381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33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7388508" y="6742690"/>
        <a:ext cx="3026475" cy="1039381"/>
      </dsp:txXfrm>
    </dsp:sp>
    <dsp:sp modelId="{A270D875-858D-447D-95CB-08111B3A2F98}">
      <dsp:nvSpPr>
        <dsp:cNvPr id="0" name=""/>
        <dsp:cNvSpPr/>
      </dsp:nvSpPr>
      <dsp:spPr>
        <a:xfrm>
          <a:off x="6107423" y="6754986"/>
          <a:ext cx="1039381" cy="103938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16737AF-ACF1-49B6-ABEC-36D85244D600}">
      <dsp:nvSpPr>
        <dsp:cNvPr id="0" name=""/>
        <dsp:cNvSpPr/>
      </dsp:nvSpPr>
      <dsp:spPr>
        <a:xfrm rot="10800000">
          <a:off x="7168662" y="8072586"/>
          <a:ext cx="3246356" cy="1039381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33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- 0+</a:t>
          </a:r>
        </a:p>
      </dsp:txBody>
      <dsp:txXfrm rot="10800000">
        <a:off x="7428507" y="8072586"/>
        <a:ext cx="2986511" cy="1039381"/>
      </dsp:txXfrm>
    </dsp:sp>
    <dsp:sp modelId="{BA5EEBE5-F7AB-4AE6-94FD-9F4A1DFDDD7D}">
      <dsp:nvSpPr>
        <dsp:cNvPr id="0" name=""/>
        <dsp:cNvSpPr/>
      </dsp:nvSpPr>
      <dsp:spPr>
        <a:xfrm>
          <a:off x="6074300" y="6754983"/>
          <a:ext cx="1039381" cy="1039381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5000" r="-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ED9F30-AD15-4C01-B954-6B59417446B3}">
      <dsp:nvSpPr>
        <dsp:cNvPr id="0" name=""/>
        <dsp:cNvSpPr/>
      </dsp:nvSpPr>
      <dsp:spPr>
        <a:xfrm rot="10800000">
          <a:off x="7123076" y="5411882"/>
          <a:ext cx="3286320" cy="1039381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33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7382921" y="5411882"/>
        <a:ext cx="3026475" cy="1039381"/>
      </dsp:txXfrm>
    </dsp:sp>
    <dsp:sp modelId="{EBE98AB2-957F-4FB9-AE43-963B380D9848}">
      <dsp:nvSpPr>
        <dsp:cNvPr id="0" name=""/>
        <dsp:cNvSpPr/>
      </dsp:nvSpPr>
      <dsp:spPr>
        <a:xfrm>
          <a:off x="6149933" y="2782995"/>
          <a:ext cx="1039381" cy="1039381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9000" r="-9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2E7D6D5-EAC3-4C26-8557-84CE4597E99B}">
      <dsp:nvSpPr>
        <dsp:cNvPr id="0" name=""/>
        <dsp:cNvSpPr/>
      </dsp:nvSpPr>
      <dsp:spPr>
        <a:xfrm rot="10800000">
          <a:off x="7123076" y="4012498"/>
          <a:ext cx="3286320" cy="1039381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33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7382921" y="4012498"/>
        <a:ext cx="3026475" cy="1039381"/>
      </dsp:txXfrm>
    </dsp:sp>
    <dsp:sp modelId="{1AB22519-7F0F-47D7-A7EE-43EE8E893F0D}">
      <dsp:nvSpPr>
        <dsp:cNvPr id="0" name=""/>
        <dsp:cNvSpPr/>
      </dsp:nvSpPr>
      <dsp:spPr>
        <a:xfrm>
          <a:off x="6094628" y="537"/>
          <a:ext cx="1039381" cy="103938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43C461B-5E79-4110-BB82-7BF5243D5A8A}">
      <dsp:nvSpPr>
        <dsp:cNvPr id="0" name=""/>
        <dsp:cNvSpPr/>
      </dsp:nvSpPr>
      <dsp:spPr>
        <a:xfrm rot="10800000">
          <a:off x="7103310" y="2739284"/>
          <a:ext cx="3286320" cy="1039381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8338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7363155" y="2739284"/>
        <a:ext cx="3026475" cy="1039381"/>
      </dsp:txXfrm>
    </dsp:sp>
    <dsp:sp modelId="{2230C6F0-B342-4AC8-8F6D-F1D52CB14CBA}">
      <dsp:nvSpPr>
        <dsp:cNvPr id="0" name=""/>
        <dsp:cNvSpPr/>
      </dsp:nvSpPr>
      <dsp:spPr>
        <a:xfrm rot="498764">
          <a:off x="6089784" y="5439077"/>
          <a:ext cx="1039381" cy="103938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1376F-4D06-4D83-97A5-F1A87706FFE1}">
      <dsp:nvSpPr>
        <dsp:cNvPr id="0" name=""/>
        <dsp:cNvSpPr/>
      </dsp:nvSpPr>
      <dsp:spPr>
        <a:xfrm>
          <a:off x="11228320" y="919986"/>
          <a:ext cx="2048380" cy="82558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Regisztr</a:t>
          </a:r>
          <a:r>
            <a:rPr lang="hu-HU" sz="2500" kern="1200" dirty="0"/>
            <a:t>á</a:t>
          </a:r>
          <a:r>
            <a:rPr lang="en-GB" sz="2500" kern="1200" dirty="0"/>
            <a:t>ci</a:t>
          </a:r>
          <a:r>
            <a:rPr lang="hu-HU" sz="2500" kern="1200" dirty="0"/>
            <a:t>ó</a:t>
          </a:r>
          <a:r>
            <a:rPr lang="en-GB" sz="2500" kern="1200" dirty="0"/>
            <a:t> / </a:t>
          </a:r>
          <a:r>
            <a:rPr lang="en-GB" sz="2500" kern="1200" dirty="0" err="1"/>
            <a:t>Bejelentkez</a:t>
          </a:r>
          <a:r>
            <a:rPr lang="hu-HU" sz="2500" kern="1200" dirty="0"/>
            <a:t>é</a:t>
          </a:r>
          <a:r>
            <a:rPr lang="en-GB" sz="2500" kern="1200" dirty="0"/>
            <a:t>s</a:t>
          </a:r>
        </a:p>
      </dsp:txBody>
      <dsp:txXfrm>
        <a:off x="11252500" y="944166"/>
        <a:ext cx="2000020" cy="777222"/>
      </dsp:txXfrm>
    </dsp:sp>
    <dsp:sp modelId="{48BAF858-2E17-4296-BD5A-590F98F88F11}">
      <dsp:nvSpPr>
        <dsp:cNvPr id="0" name=""/>
        <dsp:cNvSpPr/>
      </dsp:nvSpPr>
      <dsp:spPr>
        <a:xfrm>
          <a:off x="5689456" y="896013"/>
          <a:ext cx="2104408" cy="842585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V</a:t>
          </a:r>
          <a:r>
            <a:rPr lang="hu-HU" sz="2500" kern="1200" dirty="0"/>
            <a:t>á</a:t>
          </a:r>
          <a:r>
            <a:rPr lang="en-GB" sz="2500" kern="1200" dirty="0"/>
            <a:t>s</a:t>
          </a:r>
          <a:r>
            <a:rPr lang="hu-HU" sz="2500" kern="1200" dirty="0"/>
            <a:t>á</a:t>
          </a:r>
          <a:r>
            <a:rPr lang="en-GB" sz="2500" kern="1200" dirty="0" err="1"/>
            <a:t>rl</a:t>
          </a:r>
          <a:r>
            <a:rPr lang="hu-HU" sz="2500" kern="1200" dirty="0"/>
            <a:t>ó</a:t>
          </a:r>
          <a:r>
            <a:rPr lang="en-GB" sz="2500" kern="1200" dirty="0"/>
            <a:t>k</a:t>
          </a:r>
        </a:p>
      </dsp:txBody>
      <dsp:txXfrm>
        <a:off x="5714134" y="920691"/>
        <a:ext cx="2055052" cy="793229"/>
      </dsp:txXfrm>
    </dsp:sp>
    <dsp:sp modelId="{16B6C072-8641-4FD5-B354-0B573E308D9C}">
      <dsp:nvSpPr>
        <dsp:cNvPr id="0" name=""/>
        <dsp:cNvSpPr/>
      </dsp:nvSpPr>
      <dsp:spPr>
        <a:xfrm>
          <a:off x="8481258" y="887651"/>
          <a:ext cx="2104408" cy="842585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Elad</a:t>
          </a:r>
          <a:r>
            <a:rPr lang="hu-HU" sz="2500" kern="1200" dirty="0"/>
            <a:t>ó</a:t>
          </a:r>
          <a:r>
            <a:rPr lang="en-GB" sz="2500" kern="1200" dirty="0"/>
            <a:t>k</a:t>
          </a:r>
        </a:p>
      </dsp:txBody>
      <dsp:txXfrm>
        <a:off x="8505936" y="912329"/>
        <a:ext cx="2055052" cy="79322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24F3A-1917-47B6-A815-C42966690490}">
      <dsp:nvSpPr>
        <dsp:cNvPr id="0" name=""/>
        <dsp:cNvSpPr/>
      </dsp:nvSpPr>
      <dsp:spPr>
        <a:xfrm>
          <a:off x="1017464" y="1144"/>
          <a:ext cx="2825896" cy="8731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Kos</a:t>
          </a:r>
          <a:r>
            <a:rPr lang="hu-HU" sz="2600" kern="1200" dirty="0"/>
            <a:t>á</a:t>
          </a:r>
          <a:r>
            <a:rPr lang="en-GB" sz="2600" kern="1200" dirty="0" err="1"/>
            <a:t>rba</a:t>
          </a:r>
          <a:r>
            <a:rPr lang="en-GB" sz="2600" kern="1200" dirty="0"/>
            <a:t> </a:t>
          </a:r>
          <a:r>
            <a:rPr lang="en-GB" sz="2600" kern="1200" dirty="0" err="1"/>
            <a:t>tesz</a:t>
          </a:r>
          <a:endParaRPr lang="en-GB" sz="2600" kern="1200" dirty="0"/>
        </a:p>
      </dsp:txBody>
      <dsp:txXfrm>
        <a:off x="1043039" y="26719"/>
        <a:ext cx="2774746" cy="822037"/>
      </dsp:txXfrm>
    </dsp:sp>
    <dsp:sp modelId="{DB651B11-98EF-47B3-8765-BAFD5D047750}">
      <dsp:nvSpPr>
        <dsp:cNvPr id="0" name=""/>
        <dsp:cNvSpPr/>
      </dsp:nvSpPr>
      <dsp:spPr>
        <a:xfrm>
          <a:off x="5733339" y="1144"/>
          <a:ext cx="2796085" cy="873187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 err="1"/>
            <a:t>Rendel</a:t>
          </a:r>
          <a:r>
            <a:rPr lang="hu-HU" sz="2600" kern="1200" dirty="0"/>
            <a:t>é</a:t>
          </a:r>
          <a:r>
            <a:rPr lang="en-GB" sz="2600" kern="1200" dirty="0"/>
            <a:t>s/ </a:t>
          </a:r>
          <a:r>
            <a:rPr lang="en-GB" sz="2600" kern="1200" dirty="0" err="1"/>
            <a:t>Kapcsolat</a:t>
          </a:r>
          <a:r>
            <a:rPr lang="hu-HU" sz="2600" kern="1200" dirty="0"/>
            <a:t> </a:t>
          </a:r>
          <a:r>
            <a:rPr lang="en-GB" sz="2600" kern="1200" dirty="0" err="1"/>
            <a:t>felv</a:t>
          </a:r>
          <a:r>
            <a:rPr lang="hu-HU" sz="2600" kern="1200" dirty="0"/>
            <a:t>é</a:t>
          </a:r>
          <a:r>
            <a:rPr lang="en-GB" sz="2600" kern="1200" dirty="0" err="1"/>
            <a:t>tel</a:t>
          </a:r>
          <a:endParaRPr lang="en-GB" sz="2600" kern="1200" dirty="0"/>
        </a:p>
      </dsp:txBody>
      <dsp:txXfrm>
        <a:off x="5758914" y="26719"/>
        <a:ext cx="2744935" cy="82203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4CB58-50C4-41E1-9C81-F896DA68AFFA}">
      <dsp:nvSpPr>
        <dsp:cNvPr id="0" name=""/>
        <dsp:cNvSpPr/>
      </dsp:nvSpPr>
      <dsp:spPr>
        <a:xfrm flipH="1" flipV="1">
          <a:off x="1346430" y="306618"/>
          <a:ext cx="136307" cy="2498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76452-84C0-488F-A944-10B2A2C79241}">
      <dsp:nvSpPr>
        <dsp:cNvPr id="0" name=""/>
        <dsp:cNvSpPr/>
      </dsp:nvSpPr>
      <dsp:spPr>
        <a:xfrm>
          <a:off x="1296519" y="297947"/>
          <a:ext cx="272993" cy="27281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2D50A-D433-4DCB-BCB2-F9D49270064B}">
      <dsp:nvSpPr>
        <dsp:cNvPr id="0" name=""/>
        <dsp:cNvSpPr/>
      </dsp:nvSpPr>
      <dsp:spPr>
        <a:xfrm>
          <a:off x="1186349" y="134418"/>
          <a:ext cx="976744" cy="9659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6A7C1-EE79-4371-84F3-5CAA747840BE}">
      <dsp:nvSpPr>
        <dsp:cNvPr id="0" name=""/>
        <dsp:cNvSpPr/>
      </dsp:nvSpPr>
      <dsp:spPr>
        <a:xfrm>
          <a:off x="2020855" y="1106309"/>
          <a:ext cx="83691" cy="836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D2885-5DD6-4CE8-9479-8EFA4FBD54EE}">
      <dsp:nvSpPr>
        <dsp:cNvPr id="0" name=""/>
        <dsp:cNvSpPr/>
      </dsp:nvSpPr>
      <dsp:spPr>
        <a:xfrm>
          <a:off x="2025213" y="1109978"/>
          <a:ext cx="65236" cy="6140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CEA3A-6D08-4DE4-B6D7-A6103B76D9A6}">
      <dsp:nvSpPr>
        <dsp:cNvPr id="0" name=""/>
        <dsp:cNvSpPr/>
      </dsp:nvSpPr>
      <dsp:spPr>
        <a:xfrm flipV="1">
          <a:off x="2016787" y="1099044"/>
          <a:ext cx="83695" cy="8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9BC68-0B46-4707-BA84-DFDB35114523}">
      <dsp:nvSpPr>
        <dsp:cNvPr id="0" name=""/>
        <dsp:cNvSpPr/>
      </dsp:nvSpPr>
      <dsp:spPr>
        <a:xfrm>
          <a:off x="2043478" y="1120895"/>
          <a:ext cx="46976" cy="4086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3E99D-6F28-479D-9EF8-57DCA4D34FD3}">
      <dsp:nvSpPr>
        <dsp:cNvPr id="0" name=""/>
        <dsp:cNvSpPr/>
      </dsp:nvSpPr>
      <dsp:spPr>
        <a:xfrm flipH="1" flipV="1">
          <a:off x="2024222" y="1105826"/>
          <a:ext cx="83692" cy="8369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15D49-8958-4679-84D4-7E7B9C8CF8D5}">
      <dsp:nvSpPr>
        <dsp:cNvPr id="0" name=""/>
        <dsp:cNvSpPr/>
      </dsp:nvSpPr>
      <dsp:spPr>
        <a:xfrm>
          <a:off x="2555646" y="122747"/>
          <a:ext cx="984575" cy="100854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9672C-BB77-4954-8724-35AC2E8F7D52}">
      <dsp:nvSpPr>
        <dsp:cNvPr id="0" name=""/>
        <dsp:cNvSpPr/>
      </dsp:nvSpPr>
      <dsp:spPr>
        <a:xfrm>
          <a:off x="698504" y="204716"/>
          <a:ext cx="1364200" cy="44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" numCol="1" spcCol="1270" anchor="b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.</a:t>
          </a:r>
        </a:p>
      </dsp:txBody>
      <dsp:txXfrm>
        <a:off x="698504" y="204716"/>
        <a:ext cx="1364200" cy="442991"/>
      </dsp:txXfrm>
    </dsp:sp>
    <dsp:sp modelId="{63E91271-DAE6-4B72-957F-7A6A7AFC5985}">
      <dsp:nvSpPr>
        <dsp:cNvPr id="0" name=""/>
        <dsp:cNvSpPr/>
      </dsp:nvSpPr>
      <dsp:spPr>
        <a:xfrm>
          <a:off x="3173878" y="879499"/>
          <a:ext cx="1364200" cy="424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 dirty="0"/>
        </a:p>
      </dsp:txBody>
      <dsp:txXfrm>
        <a:off x="3173878" y="879499"/>
        <a:ext cx="1364200" cy="424313"/>
      </dsp:txXfrm>
    </dsp:sp>
    <dsp:sp modelId="{50CE6738-0575-4103-B2AB-354CBAE93E6F}">
      <dsp:nvSpPr>
        <dsp:cNvPr id="0" name=""/>
        <dsp:cNvSpPr/>
      </dsp:nvSpPr>
      <dsp:spPr>
        <a:xfrm>
          <a:off x="1019975" y="152158"/>
          <a:ext cx="1150307" cy="454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 dirty="0"/>
        </a:p>
      </dsp:txBody>
      <dsp:txXfrm>
        <a:off x="1019975" y="152158"/>
        <a:ext cx="1150307" cy="45482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0F207-F780-4C13-998B-D9D49AC67DA3}">
      <dsp:nvSpPr>
        <dsp:cNvPr id="0" name=""/>
        <dsp:cNvSpPr/>
      </dsp:nvSpPr>
      <dsp:spPr>
        <a:xfrm>
          <a:off x="11228320" y="919986"/>
          <a:ext cx="2048380" cy="82558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Regisztr</a:t>
          </a:r>
          <a:r>
            <a:rPr lang="hu-HU" sz="2500" kern="1200" dirty="0"/>
            <a:t>á</a:t>
          </a:r>
          <a:r>
            <a:rPr lang="en-GB" sz="2500" kern="1200" dirty="0"/>
            <a:t>ci</a:t>
          </a:r>
          <a:r>
            <a:rPr lang="hu-HU" sz="2500" kern="1200" dirty="0"/>
            <a:t>ó </a:t>
          </a:r>
          <a:r>
            <a:rPr lang="en-GB" sz="2500" kern="1200" dirty="0"/>
            <a:t>/ </a:t>
          </a:r>
          <a:r>
            <a:rPr lang="en-GB" sz="2500" kern="1200" dirty="0" err="1"/>
            <a:t>Bejelentkez</a:t>
          </a:r>
          <a:r>
            <a:rPr lang="hu-HU" sz="2500" kern="1200" dirty="0"/>
            <a:t>é</a:t>
          </a:r>
          <a:r>
            <a:rPr lang="en-GB" sz="2500" kern="1200" dirty="0"/>
            <a:t>s</a:t>
          </a:r>
        </a:p>
      </dsp:txBody>
      <dsp:txXfrm>
        <a:off x="11252500" y="944166"/>
        <a:ext cx="2000020" cy="777222"/>
      </dsp:txXfrm>
    </dsp:sp>
    <dsp:sp modelId="{39A16FEA-7389-45D7-AD19-F0CE05DB4DBC}">
      <dsp:nvSpPr>
        <dsp:cNvPr id="0" name=""/>
        <dsp:cNvSpPr/>
      </dsp:nvSpPr>
      <dsp:spPr>
        <a:xfrm>
          <a:off x="5689456" y="896013"/>
          <a:ext cx="2104408" cy="842585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V</a:t>
          </a:r>
          <a:r>
            <a:rPr lang="hu-HU" sz="2500" kern="1200" dirty="0"/>
            <a:t>á</a:t>
          </a:r>
          <a:r>
            <a:rPr lang="en-GB" sz="2500" kern="1200" dirty="0"/>
            <a:t>s</a:t>
          </a:r>
          <a:r>
            <a:rPr lang="hu-HU" sz="2500" kern="1200" dirty="0"/>
            <a:t>á</a:t>
          </a:r>
          <a:r>
            <a:rPr lang="en-GB" sz="2500" kern="1200" dirty="0" err="1"/>
            <a:t>rl</a:t>
          </a:r>
          <a:r>
            <a:rPr lang="hu-HU" sz="2500" kern="1200" dirty="0"/>
            <a:t>ó</a:t>
          </a:r>
          <a:r>
            <a:rPr lang="en-GB" sz="2500" kern="1200" dirty="0"/>
            <a:t>k</a:t>
          </a:r>
        </a:p>
      </dsp:txBody>
      <dsp:txXfrm>
        <a:off x="5714134" y="920691"/>
        <a:ext cx="2055052" cy="793229"/>
      </dsp:txXfrm>
    </dsp:sp>
    <dsp:sp modelId="{DB970D01-C3F3-4CC9-B7C7-4A962534579B}">
      <dsp:nvSpPr>
        <dsp:cNvPr id="0" name=""/>
        <dsp:cNvSpPr/>
      </dsp:nvSpPr>
      <dsp:spPr>
        <a:xfrm>
          <a:off x="8481258" y="887651"/>
          <a:ext cx="2104408" cy="842585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Elad</a:t>
          </a:r>
          <a:r>
            <a:rPr lang="hu-HU" sz="2500" kern="1200" dirty="0"/>
            <a:t>ó</a:t>
          </a:r>
          <a:r>
            <a:rPr lang="en-GB" sz="2500" kern="1200" dirty="0"/>
            <a:t>k</a:t>
          </a:r>
        </a:p>
      </dsp:txBody>
      <dsp:txXfrm>
        <a:off x="8505936" y="912329"/>
        <a:ext cx="2055052" cy="79322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8B9A93-1A44-4B17-9234-648FDB57B531}">
      <dsp:nvSpPr>
        <dsp:cNvPr id="0" name=""/>
        <dsp:cNvSpPr/>
      </dsp:nvSpPr>
      <dsp:spPr>
        <a:xfrm rot="10800000">
          <a:off x="4219602" y="2699"/>
          <a:ext cx="1903801" cy="974626"/>
        </a:xfrm>
        <a:prstGeom prst="homePlate">
          <a:avLst/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29783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Mennyis</a:t>
          </a:r>
          <a:r>
            <a:rPr lang="hu-HU" sz="900" kern="1200" dirty="0"/>
            <a:t>é</a:t>
          </a:r>
          <a:r>
            <a:rPr lang="en-GB" sz="900" kern="1200" dirty="0"/>
            <a:t>g (kg)</a:t>
          </a:r>
        </a:p>
      </dsp:txBody>
      <dsp:txXfrm rot="10800000">
        <a:off x="4463258" y="2699"/>
        <a:ext cx="1660145" cy="974626"/>
      </dsp:txXfrm>
    </dsp:sp>
    <dsp:sp modelId="{00339787-A64B-4A5B-9ECB-5B00E51A5A09}">
      <dsp:nvSpPr>
        <dsp:cNvPr id="0" name=""/>
        <dsp:cNvSpPr/>
      </dsp:nvSpPr>
      <dsp:spPr>
        <a:xfrm>
          <a:off x="3465186" y="1198868"/>
          <a:ext cx="974626" cy="97462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C80AC1-8557-4E34-98E4-2BDC25D77B34}">
      <dsp:nvSpPr>
        <dsp:cNvPr id="0" name=""/>
        <dsp:cNvSpPr/>
      </dsp:nvSpPr>
      <dsp:spPr>
        <a:xfrm rot="10800000">
          <a:off x="4219602" y="1268258"/>
          <a:ext cx="1903801" cy="974626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29783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X</a:t>
          </a:r>
        </a:p>
      </dsp:txBody>
      <dsp:txXfrm rot="10800000">
        <a:off x="4463258" y="1268258"/>
        <a:ext cx="1660145" cy="974626"/>
      </dsp:txXfrm>
    </dsp:sp>
    <dsp:sp modelId="{4F511860-8B08-4071-8E31-7C43E3B3F9CF}">
      <dsp:nvSpPr>
        <dsp:cNvPr id="0" name=""/>
        <dsp:cNvSpPr/>
      </dsp:nvSpPr>
      <dsp:spPr>
        <a:xfrm>
          <a:off x="3444972" y="1271787"/>
          <a:ext cx="974626" cy="97462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7305749-16FA-4F6D-B22D-18CD44D9B612}">
      <dsp:nvSpPr>
        <dsp:cNvPr id="0" name=""/>
        <dsp:cNvSpPr/>
      </dsp:nvSpPr>
      <dsp:spPr>
        <a:xfrm rot="10800000" flipH="1">
          <a:off x="1695154" y="0"/>
          <a:ext cx="1890691" cy="974626"/>
        </a:xfrm>
        <a:prstGeom prst="homePlate">
          <a:avLst/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29783" tIns="30480" rIns="56896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800" kern="1200" dirty="0">
              <a:solidFill>
                <a:schemeClr val="tx1"/>
              </a:solidFill>
            </a:rPr>
            <a:t>Á</a:t>
          </a:r>
          <a:r>
            <a:rPr lang="en-GB" sz="800" kern="1200" dirty="0">
              <a:solidFill>
                <a:schemeClr val="tx1"/>
              </a:solidFill>
            </a:rPr>
            <a:t>r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solidFill>
                <a:schemeClr val="tx1"/>
              </a:solidFill>
            </a:rPr>
            <a:t>Cim / T</a:t>
          </a:r>
          <a:r>
            <a:rPr lang="hu-HU" sz="800" kern="1200" dirty="0">
              <a:solidFill>
                <a:schemeClr val="tx1"/>
              </a:solidFill>
            </a:rPr>
            <a:t>á</a:t>
          </a:r>
          <a:r>
            <a:rPr lang="en-GB" sz="800" kern="1200" dirty="0">
              <a:solidFill>
                <a:schemeClr val="tx1"/>
              </a:solidFill>
            </a:rPr>
            <a:t>vols</a:t>
          </a:r>
          <a:r>
            <a:rPr lang="hu-HU" sz="800" kern="1200" dirty="0">
              <a:solidFill>
                <a:schemeClr val="tx1"/>
              </a:solidFill>
            </a:rPr>
            <a:t>á</a:t>
          </a:r>
          <a:r>
            <a:rPr lang="en-GB" sz="800" kern="1200" dirty="0">
              <a:solidFill>
                <a:schemeClr val="tx1"/>
              </a:solidFill>
            </a:rPr>
            <a:t>g (km)</a:t>
          </a:r>
        </a:p>
      </dsp:txBody>
      <dsp:txXfrm rot="10800000">
        <a:off x="1695154" y="0"/>
        <a:ext cx="1647035" cy="974626"/>
      </dsp:txXfrm>
    </dsp:sp>
    <dsp:sp modelId="{A77EA315-E870-461F-907C-40D515595685}">
      <dsp:nvSpPr>
        <dsp:cNvPr id="0" name=""/>
        <dsp:cNvSpPr/>
      </dsp:nvSpPr>
      <dsp:spPr>
        <a:xfrm>
          <a:off x="3448250" y="2537346"/>
          <a:ext cx="974626" cy="97462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61C530B-2937-4F38-958A-98E44F968970}">
      <dsp:nvSpPr>
        <dsp:cNvPr id="0" name=""/>
        <dsp:cNvSpPr/>
      </dsp:nvSpPr>
      <dsp:spPr>
        <a:xfrm rot="10800000" flipH="1">
          <a:off x="1708576" y="1155070"/>
          <a:ext cx="1908199" cy="974626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29783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X RON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Cim, x (km)</a:t>
          </a:r>
        </a:p>
      </dsp:txBody>
      <dsp:txXfrm rot="10800000">
        <a:off x="1708576" y="1155070"/>
        <a:ext cx="1664543" cy="974626"/>
      </dsp:txXfrm>
    </dsp:sp>
    <dsp:sp modelId="{00468B3D-57B3-415F-B3FA-C84CA5E4A633}">
      <dsp:nvSpPr>
        <dsp:cNvPr id="0" name=""/>
        <dsp:cNvSpPr/>
      </dsp:nvSpPr>
      <dsp:spPr>
        <a:xfrm>
          <a:off x="3443873" y="3802906"/>
          <a:ext cx="974626" cy="97462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6A6C306-F949-4E68-8305-012F2FDC9FB5}">
      <dsp:nvSpPr>
        <dsp:cNvPr id="0" name=""/>
        <dsp:cNvSpPr/>
      </dsp:nvSpPr>
      <dsp:spPr>
        <a:xfrm rot="10800000" flipH="1">
          <a:off x="1695403" y="2462938"/>
          <a:ext cx="1907950" cy="974626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29783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X RON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Cim, x (km)</a:t>
          </a:r>
        </a:p>
      </dsp:txBody>
      <dsp:txXfrm rot="10800000">
        <a:off x="1695403" y="2462938"/>
        <a:ext cx="1664294" cy="974626"/>
      </dsp:txXfrm>
    </dsp:sp>
    <dsp:sp modelId="{1BC8E878-BFDB-4CE9-88DE-B4FC0A7B9347}">
      <dsp:nvSpPr>
        <dsp:cNvPr id="0" name=""/>
        <dsp:cNvSpPr/>
      </dsp:nvSpPr>
      <dsp:spPr>
        <a:xfrm>
          <a:off x="3443935" y="5068465"/>
          <a:ext cx="974626" cy="97462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61DECE8-692A-4E85-AED3-732F5FE4B547}">
      <dsp:nvSpPr>
        <dsp:cNvPr id="0" name=""/>
        <dsp:cNvSpPr/>
      </dsp:nvSpPr>
      <dsp:spPr>
        <a:xfrm rot="10800000" flipH="1">
          <a:off x="1692312" y="3791965"/>
          <a:ext cx="1912182" cy="974626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29783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X RON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Cim, x (km)</a:t>
          </a:r>
        </a:p>
      </dsp:txBody>
      <dsp:txXfrm rot="10800000">
        <a:off x="1692312" y="3791965"/>
        <a:ext cx="1668526" cy="974626"/>
      </dsp:txXfrm>
    </dsp:sp>
    <dsp:sp modelId="{A3B6EB1B-F92B-4200-B49D-BBE80F40A2C6}">
      <dsp:nvSpPr>
        <dsp:cNvPr id="0" name=""/>
        <dsp:cNvSpPr/>
      </dsp:nvSpPr>
      <dsp:spPr>
        <a:xfrm>
          <a:off x="3442877" y="6334025"/>
          <a:ext cx="974626" cy="97462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3E554A8-4F2D-4F14-B371-D2E3E2B9D8A6}">
      <dsp:nvSpPr>
        <dsp:cNvPr id="0" name=""/>
        <dsp:cNvSpPr/>
      </dsp:nvSpPr>
      <dsp:spPr>
        <a:xfrm rot="10800000" flipH="1">
          <a:off x="1686109" y="5103722"/>
          <a:ext cx="1896333" cy="974626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29783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X RON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Cim, x (km)</a:t>
          </a:r>
        </a:p>
      </dsp:txBody>
      <dsp:txXfrm rot="10800000">
        <a:off x="1686109" y="5103722"/>
        <a:ext cx="1652677" cy="974626"/>
      </dsp:txXfrm>
    </dsp:sp>
    <dsp:sp modelId="{84080F92-9871-4225-A29F-88711A569355}">
      <dsp:nvSpPr>
        <dsp:cNvPr id="0" name=""/>
        <dsp:cNvSpPr/>
      </dsp:nvSpPr>
      <dsp:spPr>
        <a:xfrm>
          <a:off x="3426177" y="7586193"/>
          <a:ext cx="974626" cy="97462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40BEB4E-246B-4853-8A82-BA95B9691910}">
      <dsp:nvSpPr>
        <dsp:cNvPr id="0" name=""/>
        <dsp:cNvSpPr/>
      </dsp:nvSpPr>
      <dsp:spPr>
        <a:xfrm rot="10800000" flipH="1">
          <a:off x="1639350" y="6323464"/>
          <a:ext cx="1920065" cy="974626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29783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X RON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Cim, x (km)</a:t>
          </a:r>
        </a:p>
      </dsp:txBody>
      <dsp:txXfrm rot="10800000">
        <a:off x="1639350" y="6323464"/>
        <a:ext cx="1676409" cy="974626"/>
      </dsp:txXfrm>
    </dsp:sp>
    <dsp:sp modelId="{0B9DBFCB-55C5-4D8B-B7AC-905C5C7843D4}">
      <dsp:nvSpPr>
        <dsp:cNvPr id="0" name=""/>
        <dsp:cNvSpPr/>
      </dsp:nvSpPr>
      <dsp:spPr>
        <a:xfrm>
          <a:off x="3443411" y="7582038"/>
          <a:ext cx="974626" cy="974626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8000" r="-8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C24EC9D-D30A-473E-BD65-BFBCD8E0582F}">
      <dsp:nvSpPr>
        <dsp:cNvPr id="0" name=""/>
        <dsp:cNvSpPr/>
      </dsp:nvSpPr>
      <dsp:spPr>
        <a:xfrm rot="10800000" flipH="1">
          <a:off x="1683122" y="7661039"/>
          <a:ext cx="1896333" cy="974626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29783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Ö</a:t>
          </a:r>
          <a:r>
            <a:rPr lang="en-GB" sz="1200" kern="1200" dirty="0" err="1"/>
            <a:t>sszeg</a:t>
          </a:r>
          <a:endParaRPr lang="en-GB" sz="1200" kern="1200" dirty="0"/>
        </a:p>
      </dsp:txBody>
      <dsp:txXfrm rot="10800000">
        <a:off x="1683122" y="7661039"/>
        <a:ext cx="1652677" cy="974626"/>
      </dsp:txXfrm>
    </dsp:sp>
    <dsp:sp modelId="{0FDD14BA-67BF-4C55-B1E7-FC5A0B4B1524}">
      <dsp:nvSpPr>
        <dsp:cNvPr id="0" name=""/>
        <dsp:cNvSpPr/>
      </dsp:nvSpPr>
      <dsp:spPr>
        <a:xfrm>
          <a:off x="3385993" y="3871341"/>
          <a:ext cx="974626" cy="97462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B204F4-7185-4CE2-BBC4-A6240E465985}">
      <dsp:nvSpPr>
        <dsp:cNvPr id="0" name=""/>
        <dsp:cNvSpPr/>
      </dsp:nvSpPr>
      <dsp:spPr>
        <a:xfrm rot="10800000">
          <a:off x="4270303" y="6334024"/>
          <a:ext cx="1903801" cy="974626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29783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x</a:t>
          </a:r>
        </a:p>
      </dsp:txBody>
      <dsp:txXfrm rot="10800000">
        <a:off x="4513959" y="6334024"/>
        <a:ext cx="1660145" cy="974626"/>
      </dsp:txXfrm>
    </dsp:sp>
    <dsp:sp modelId="{A270D875-858D-447D-95CB-08111B3A2F98}">
      <dsp:nvSpPr>
        <dsp:cNvPr id="0" name=""/>
        <dsp:cNvSpPr/>
      </dsp:nvSpPr>
      <dsp:spPr>
        <a:xfrm>
          <a:off x="3444972" y="6334024"/>
          <a:ext cx="974626" cy="97462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16737AF-ACF1-49B6-ABEC-36D85244D600}">
      <dsp:nvSpPr>
        <dsp:cNvPr id="0" name=""/>
        <dsp:cNvSpPr/>
      </dsp:nvSpPr>
      <dsp:spPr>
        <a:xfrm rot="10800000">
          <a:off x="4293973" y="7612663"/>
          <a:ext cx="1880650" cy="974626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29783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X RON</a:t>
          </a:r>
        </a:p>
      </dsp:txBody>
      <dsp:txXfrm rot="10800000">
        <a:off x="4537629" y="7612663"/>
        <a:ext cx="1636994" cy="974626"/>
      </dsp:txXfrm>
    </dsp:sp>
    <dsp:sp modelId="{BA5EEBE5-F7AB-4AE6-94FD-9F4A1DFDDD7D}">
      <dsp:nvSpPr>
        <dsp:cNvPr id="0" name=""/>
        <dsp:cNvSpPr/>
      </dsp:nvSpPr>
      <dsp:spPr>
        <a:xfrm>
          <a:off x="3410332" y="6334022"/>
          <a:ext cx="974626" cy="974626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5000" r="-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ED9F30-AD15-4C01-B954-6B59417446B3}">
      <dsp:nvSpPr>
        <dsp:cNvPr id="0" name=""/>
        <dsp:cNvSpPr/>
      </dsp:nvSpPr>
      <dsp:spPr>
        <a:xfrm rot="10800000">
          <a:off x="4219602" y="5074598"/>
          <a:ext cx="1903801" cy="974626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29783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x</a:t>
          </a:r>
        </a:p>
      </dsp:txBody>
      <dsp:txXfrm rot="10800000">
        <a:off x="4463258" y="5074598"/>
        <a:ext cx="1660145" cy="974626"/>
      </dsp:txXfrm>
    </dsp:sp>
    <dsp:sp modelId="{EBE98AB2-957F-4FB9-AE43-963B380D9848}">
      <dsp:nvSpPr>
        <dsp:cNvPr id="0" name=""/>
        <dsp:cNvSpPr/>
      </dsp:nvSpPr>
      <dsp:spPr>
        <a:xfrm>
          <a:off x="3484834" y="2609495"/>
          <a:ext cx="974626" cy="974626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9000" r="-9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2E7D6D5-EAC3-4C26-8557-84CE4597E99B}">
      <dsp:nvSpPr>
        <dsp:cNvPr id="0" name=""/>
        <dsp:cNvSpPr/>
      </dsp:nvSpPr>
      <dsp:spPr>
        <a:xfrm rot="10800000">
          <a:off x="4219602" y="3763742"/>
          <a:ext cx="1903801" cy="974626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29783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x</a:t>
          </a:r>
        </a:p>
      </dsp:txBody>
      <dsp:txXfrm rot="10800000">
        <a:off x="4463258" y="3763742"/>
        <a:ext cx="1660145" cy="974626"/>
      </dsp:txXfrm>
    </dsp:sp>
    <dsp:sp modelId="{1AB22519-7F0F-47D7-A7EE-43EE8E893F0D}">
      <dsp:nvSpPr>
        <dsp:cNvPr id="0" name=""/>
        <dsp:cNvSpPr/>
      </dsp:nvSpPr>
      <dsp:spPr>
        <a:xfrm>
          <a:off x="3473792" y="0"/>
          <a:ext cx="974626" cy="974626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43C461B-5E79-4110-BB82-7BF5243D5A8A}">
      <dsp:nvSpPr>
        <dsp:cNvPr id="0" name=""/>
        <dsp:cNvSpPr/>
      </dsp:nvSpPr>
      <dsp:spPr>
        <a:xfrm rot="10800000">
          <a:off x="4216615" y="2568507"/>
          <a:ext cx="1903801" cy="974626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29783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x</a:t>
          </a:r>
        </a:p>
      </dsp:txBody>
      <dsp:txXfrm rot="10800000">
        <a:off x="4460271" y="2568507"/>
        <a:ext cx="1660145" cy="974626"/>
      </dsp:txXfrm>
    </dsp:sp>
    <dsp:sp modelId="{2230C6F0-B342-4AC8-8F6D-F1D52CB14CBA}">
      <dsp:nvSpPr>
        <dsp:cNvPr id="0" name=""/>
        <dsp:cNvSpPr/>
      </dsp:nvSpPr>
      <dsp:spPr>
        <a:xfrm rot="498764">
          <a:off x="3428433" y="5100099"/>
          <a:ext cx="974626" cy="97462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24F3A-1917-47B6-A815-C42966690490}">
      <dsp:nvSpPr>
        <dsp:cNvPr id="0" name=""/>
        <dsp:cNvSpPr/>
      </dsp:nvSpPr>
      <dsp:spPr>
        <a:xfrm>
          <a:off x="908681" y="1110"/>
          <a:ext cx="4460863" cy="977581"/>
        </a:xfrm>
        <a:prstGeom prst="roundRect">
          <a:avLst>
            <a:gd name="adj" fmla="val 10000"/>
          </a:avLst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kern="1200" dirty="0" err="1"/>
            <a:t>Rendel</a:t>
          </a:r>
          <a:r>
            <a:rPr lang="hu-HU" sz="4700" kern="1200" dirty="0"/>
            <a:t>é</a:t>
          </a:r>
          <a:r>
            <a:rPr lang="en-GB" sz="4700" kern="1200" dirty="0"/>
            <a:t>s lead</a:t>
          </a:r>
          <a:r>
            <a:rPr lang="hu-HU" sz="4700" kern="1200" dirty="0"/>
            <a:t>á</a:t>
          </a:r>
          <a:r>
            <a:rPr lang="en-GB" sz="4700" kern="1200" dirty="0" err="1"/>
            <a:t>sa</a:t>
          </a:r>
          <a:endParaRPr lang="en-GB" sz="4700" kern="1200" dirty="0"/>
        </a:p>
      </dsp:txBody>
      <dsp:txXfrm>
        <a:off x="937313" y="29742"/>
        <a:ext cx="4403599" cy="92031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4CB58-50C4-41E1-9C81-F896DA68AFFA}">
      <dsp:nvSpPr>
        <dsp:cNvPr id="0" name=""/>
        <dsp:cNvSpPr/>
      </dsp:nvSpPr>
      <dsp:spPr>
        <a:xfrm flipH="1" flipV="1">
          <a:off x="1346430" y="306618"/>
          <a:ext cx="136307" cy="2498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76452-84C0-488F-A944-10B2A2C79241}">
      <dsp:nvSpPr>
        <dsp:cNvPr id="0" name=""/>
        <dsp:cNvSpPr/>
      </dsp:nvSpPr>
      <dsp:spPr>
        <a:xfrm>
          <a:off x="1296519" y="297947"/>
          <a:ext cx="272993" cy="27281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2D50A-D433-4DCB-BCB2-F9D49270064B}">
      <dsp:nvSpPr>
        <dsp:cNvPr id="0" name=""/>
        <dsp:cNvSpPr/>
      </dsp:nvSpPr>
      <dsp:spPr>
        <a:xfrm>
          <a:off x="1186349" y="134418"/>
          <a:ext cx="976744" cy="9659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6A7C1-EE79-4371-84F3-5CAA747840BE}">
      <dsp:nvSpPr>
        <dsp:cNvPr id="0" name=""/>
        <dsp:cNvSpPr/>
      </dsp:nvSpPr>
      <dsp:spPr>
        <a:xfrm>
          <a:off x="2020855" y="1106309"/>
          <a:ext cx="83691" cy="836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D2885-5DD6-4CE8-9479-8EFA4FBD54EE}">
      <dsp:nvSpPr>
        <dsp:cNvPr id="0" name=""/>
        <dsp:cNvSpPr/>
      </dsp:nvSpPr>
      <dsp:spPr>
        <a:xfrm>
          <a:off x="2025213" y="1109978"/>
          <a:ext cx="65236" cy="6140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CEA3A-6D08-4DE4-B6D7-A6103B76D9A6}">
      <dsp:nvSpPr>
        <dsp:cNvPr id="0" name=""/>
        <dsp:cNvSpPr/>
      </dsp:nvSpPr>
      <dsp:spPr>
        <a:xfrm flipV="1">
          <a:off x="2016787" y="1099044"/>
          <a:ext cx="83695" cy="8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9BC68-0B46-4707-BA84-DFDB35114523}">
      <dsp:nvSpPr>
        <dsp:cNvPr id="0" name=""/>
        <dsp:cNvSpPr/>
      </dsp:nvSpPr>
      <dsp:spPr>
        <a:xfrm>
          <a:off x="2043478" y="1120895"/>
          <a:ext cx="46976" cy="4086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3E99D-6F28-479D-9EF8-57DCA4D34FD3}">
      <dsp:nvSpPr>
        <dsp:cNvPr id="0" name=""/>
        <dsp:cNvSpPr/>
      </dsp:nvSpPr>
      <dsp:spPr>
        <a:xfrm flipH="1" flipV="1">
          <a:off x="2024222" y="1105826"/>
          <a:ext cx="83692" cy="8369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15D49-8958-4679-84D4-7E7B9C8CF8D5}">
      <dsp:nvSpPr>
        <dsp:cNvPr id="0" name=""/>
        <dsp:cNvSpPr/>
      </dsp:nvSpPr>
      <dsp:spPr>
        <a:xfrm>
          <a:off x="2555646" y="122747"/>
          <a:ext cx="984575" cy="100854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9672C-BB77-4954-8724-35AC2E8F7D52}">
      <dsp:nvSpPr>
        <dsp:cNvPr id="0" name=""/>
        <dsp:cNvSpPr/>
      </dsp:nvSpPr>
      <dsp:spPr>
        <a:xfrm>
          <a:off x="698504" y="204716"/>
          <a:ext cx="1364200" cy="44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" numCol="1" spcCol="1270" anchor="b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.</a:t>
          </a:r>
        </a:p>
      </dsp:txBody>
      <dsp:txXfrm>
        <a:off x="698504" y="204716"/>
        <a:ext cx="1364200" cy="442991"/>
      </dsp:txXfrm>
    </dsp:sp>
    <dsp:sp modelId="{63E91271-DAE6-4B72-957F-7A6A7AFC5985}">
      <dsp:nvSpPr>
        <dsp:cNvPr id="0" name=""/>
        <dsp:cNvSpPr/>
      </dsp:nvSpPr>
      <dsp:spPr>
        <a:xfrm>
          <a:off x="3173878" y="879499"/>
          <a:ext cx="1364200" cy="424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 dirty="0"/>
        </a:p>
      </dsp:txBody>
      <dsp:txXfrm>
        <a:off x="3173878" y="879499"/>
        <a:ext cx="1364200" cy="424313"/>
      </dsp:txXfrm>
    </dsp:sp>
    <dsp:sp modelId="{50CE6738-0575-4103-B2AB-354CBAE93E6F}">
      <dsp:nvSpPr>
        <dsp:cNvPr id="0" name=""/>
        <dsp:cNvSpPr/>
      </dsp:nvSpPr>
      <dsp:spPr>
        <a:xfrm>
          <a:off x="1019975" y="152158"/>
          <a:ext cx="1150307" cy="454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 dirty="0"/>
        </a:p>
      </dsp:txBody>
      <dsp:txXfrm>
        <a:off x="1019975" y="152158"/>
        <a:ext cx="1150307" cy="454829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4B2525-65F7-41F1-8819-EC39DEC74D4A}">
      <dsp:nvSpPr>
        <dsp:cNvPr id="0" name=""/>
        <dsp:cNvSpPr/>
      </dsp:nvSpPr>
      <dsp:spPr>
        <a:xfrm>
          <a:off x="11228320" y="919986"/>
          <a:ext cx="2048380" cy="82558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Regisztr</a:t>
          </a:r>
          <a:r>
            <a:rPr lang="hu-HU" sz="2500" kern="1200" dirty="0"/>
            <a:t>á</a:t>
          </a:r>
          <a:r>
            <a:rPr lang="en-GB" sz="2500" kern="1200" dirty="0"/>
            <a:t>ci</a:t>
          </a:r>
          <a:r>
            <a:rPr lang="hu-HU" sz="2500" kern="1200" dirty="0"/>
            <a:t>ó </a:t>
          </a:r>
          <a:r>
            <a:rPr lang="en-GB" sz="2500" kern="1200" dirty="0"/>
            <a:t>/ </a:t>
          </a:r>
          <a:r>
            <a:rPr lang="en-GB" sz="2500" kern="1200" dirty="0" err="1"/>
            <a:t>Bejelentkez</a:t>
          </a:r>
          <a:r>
            <a:rPr lang="hu-HU" sz="2500" kern="1200" dirty="0"/>
            <a:t>é</a:t>
          </a:r>
          <a:r>
            <a:rPr lang="en-GB" sz="2500" kern="1200" dirty="0"/>
            <a:t>s</a:t>
          </a:r>
        </a:p>
      </dsp:txBody>
      <dsp:txXfrm>
        <a:off x="11252500" y="944166"/>
        <a:ext cx="2000020" cy="777222"/>
      </dsp:txXfrm>
    </dsp:sp>
    <dsp:sp modelId="{7F89A72A-3F1F-4A7E-9C5F-A1C31C104311}">
      <dsp:nvSpPr>
        <dsp:cNvPr id="0" name=""/>
        <dsp:cNvSpPr/>
      </dsp:nvSpPr>
      <dsp:spPr>
        <a:xfrm>
          <a:off x="5689456" y="896013"/>
          <a:ext cx="2104408" cy="842585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V</a:t>
          </a:r>
          <a:r>
            <a:rPr lang="hu-HU" sz="2500" kern="1200" dirty="0"/>
            <a:t>á</a:t>
          </a:r>
          <a:r>
            <a:rPr lang="en-GB" sz="2500" kern="1200" dirty="0"/>
            <a:t>s</a:t>
          </a:r>
          <a:r>
            <a:rPr lang="hu-HU" sz="2500" kern="1200" dirty="0"/>
            <a:t>á</a:t>
          </a:r>
          <a:r>
            <a:rPr lang="en-GB" sz="2500" kern="1200" dirty="0" err="1"/>
            <a:t>rl</a:t>
          </a:r>
          <a:r>
            <a:rPr lang="hu-HU" sz="2500" kern="1200" dirty="0"/>
            <a:t>ó</a:t>
          </a:r>
          <a:r>
            <a:rPr lang="en-GB" sz="2500" kern="1200" dirty="0"/>
            <a:t>k</a:t>
          </a:r>
        </a:p>
      </dsp:txBody>
      <dsp:txXfrm>
        <a:off x="5714134" y="920691"/>
        <a:ext cx="2055052" cy="793229"/>
      </dsp:txXfrm>
    </dsp:sp>
    <dsp:sp modelId="{B1DECAF4-9C56-4C1D-84FE-C79B17103FE5}">
      <dsp:nvSpPr>
        <dsp:cNvPr id="0" name=""/>
        <dsp:cNvSpPr/>
      </dsp:nvSpPr>
      <dsp:spPr>
        <a:xfrm>
          <a:off x="8481258" y="887651"/>
          <a:ext cx="2104408" cy="842585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Elad</a:t>
          </a:r>
          <a:r>
            <a:rPr lang="hu-HU" sz="2500" kern="1200" dirty="0"/>
            <a:t>ó</a:t>
          </a:r>
          <a:r>
            <a:rPr lang="en-GB" sz="2500" kern="1200" dirty="0"/>
            <a:t>k</a:t>
          </a:r>
        </a:p>
      </dsp:txBody>
      <dsp:txXfrm>
        <a:off x="8505936" y="912329"/>
        <a:ext cx="2055052" cy="793229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E8133-12EA-4D54-B5DB-DB290A1E357E}">
      <dsp:nvSpPr>
        <dsp:cNvPr id="0" name=""/>
        <dsp:cNvSpPr/>
      </dsp:nvSpPr>
      <dsp:spPr>
        <a:xfrm>
          <a:off x="2113819" y="2064453"/>
          <a:ext cx="2207390" cy="93651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Adatok</a:t>
          </a:r>
          <a:r>
            <a:rPr lang="en-GB" sz="2800" kern="1200" dirty="0"/>
            <a:t> </a:t>
          </a:r>
          <a:r>
            <a:rPr lang="en-GB" sz="2800" kern="1200" dirty="0" err="1"/>
            <a:t>modosit</a:t>
          </a:r>
          <a:r>
            <a:rPr lang="hu-HU" sz="2800" kern="1200" dirty="0"/>
            <a:t>á</a:t>
          </a:r>
          <a:r>
            <a:rPr lang="en-GB" sz="2800" kern="1200" dirty="0" err="1"/>
            <a:t>sa</a:t>
          </a:r>
          <a:endParaRPr lang="en-GB" sz="2800" kern="1200" dirty="0"/>
        </a:p>
      </dsp:txBody>
      <dsp:txXfrm>
        <a:off x="2141248" y="2091882"/>
        <a:ext cx="2152532" cy="881654"/>
      </dsp:txXfrm>
    </dsp:sp>
    <dsp:sp modelId="{F291E7B8-811F-4047-997B-01B898E4B0CB}">
      <dsp:nvSpPr>
        <dsp:cNvPr id="0" name=""/>
        <dsp:cNvSpPr/>
      </dsp:nvSpPr>
      <dsp:spPr>
        <a:xfrm>
          <a:off x="2078986" y="3389569"/>
          <a:ext cx="2263857" cy="933496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Kil</a:t>
          </a:r>
          <a:r>
            <a:rPr lang="hu-HU" sz="2800" kern="1200" dirty="0"/>
            <a:t>é</a:t>
          </a:r>
          <a:r>
            <a:rPr lang="en-GB" sz="2800" kern="1200" dirty="0"/>
            <a:t>p</a:t>
          </a:r>
          <a:r>
            <a:rPr lang="hu-HU" sz="2800" kern="1200" dirty="0"/>
            <a:t>é</a:t>
          </a:r>
          <a:r>
            <a:rPr lang="en-GB" sz="2800" kern="1200" dirty="0"/>
            <a:t>s</a:t>
          </a:r>
        </a:p>
      </dsp:txBody>
      <dsp:txXfrm>
        <a:off x="2106327" y="3416910"/>
        <a:ext cx="2209175" cy="8788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4CB58-50C4-41E1-9C81-F896DA68AFFA}">
      <dsp:nvSpPr>
        <dsp:cNvPr id="0" name=""/>
        <dsp:cNvSpPr/>
      </dsp:nvSpPr>
      <dsp:spPr>
        <a:xfrm flipH="1" flipV="1">
          <a:off x="1346430" y="306618"/>
          <a:ext cx="136307" cy="2498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76452-84C0-488F-A944-10B2A2C79241}">
      <dsp:nvSpPr>
        <dsp:cNvPr id="0" name=""/>
        <dsp:cNvSpPr/>
      </dsp:nvSpPr>
      <dsp:spPr>
        <a:xfrm>
          <a:off x="1296519" y="297947"/>
          <a:ext cx="272993" cy="27281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2D50A-D433-4DCB-BCB2-F9D49270064B}">
      <dsp:nvSpPr>
        <dsp:cNvPr id="0" name=""/>
        <dsp:cNvSpPr/>
      </dsp:nvSpPr>
      <dsp:spPr>
        <a:xfrm>
          <a:off x="1186349" y="134418"/>
          <a:ext cx="976744" cy="9659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6A7C1-EE79-4371-84F3-5CAA747840BE}">
      <dsp:nvSpPr>
        <dsp:cNvPr id="0" name=""/>
        <dsp:cNvSpPr/>
      </dsp:nvSpPr>
      <dsp:spPr>
        <a:xfrm>
          <a:off x="2020855" y="1106309"/>
          <a:ext cx="83691" cy="836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D2885-5DD6-4CE8-9479-8EFA4FBD54EE}">
      <dsp:nvSpPr>
        <dsp:cNvPr id="0" name=""/>
        <dsp:cNvSpPr/>
      </dsp:nvSpPr>
      <dsp:spPr>
        <a:xfrm>
          <a:off x="2025213" y="1109978"/>
          <a:ext cx="65236" cy="6140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CEA3A-6D08-4DE4-B6D7-A6103B76D9A6}">
      <dsp:nvSpPr>
        <dsp:cNvPr id="0" name=""/>
        <dsp:cNvSpPr/>
      </dsp:nvSpPr>
      <dsp:spPr>
        <a:xfrm flipV="1">
          <a:off x="2016787" y="1099044"/>
          <a:ext cx="83695" cy="8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9BC68-0B46-4707-BA84-DFDB35114523}">
      <dsp:nvSpPr>
        <dsp:cNvPr id="0" name=""/>
        <dsp:cNvSpPr/>
      </dsp:nvSpPr>
      <dsp:spPr>
        <a:xfrm>
          <a:off x="2043478" y="1120895"/>
          <a:ext cx="46976" cy="4086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3E99D-6F28-479D-9EF8-57DCA4D34FD3}">
      <dsp:nvSpPr>
        <dsp:cNvPr id="0" name=""/>
        <dsp:cNvSpPr/>
      </dsp:nvSpPr>
      <dsp:spPr>
        <a:xfrm flipH="1" flipV="1">
          <a:off x="2024222" y="1105826"/>
          <a:ext cx="83692" cy="8369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15D49-8958-4679-84D4-7E7B9C8CF8D5}">
      <dsp:nvSpPr>
        <dsp:cNvPr id="0" name=""/>
        <dsp:cNvSpPr/>
      </dsp:nvSpPr>
      <dsp:spPr>
        <a:xfrm>
          <a:off x="2555646" y="122747"/>
          <a:ext cx="984575" cy="100854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9672C-BB77-4954-8724-35AC2E8F7D52}">
      <dsp:nvSpPr>
        <dsp:cNvPr id="0" name=""/>
        <dsp:cNvSpPr/>
      </dsp:nvSpPr>
      <dsp:spPr>
        <a:xfrm>
          <a:off x="698504" y="204716"/>
          <a:ext cx="1364200" cy="44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" numCol="1" spcCol="1270" anchor="b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.</a:t>
          </a:r>
        </a:p>
      </dsp:txBody>
      <dsp:txXfrm>
        <a:off x="698504" y="204716"/>
        <a:ext cx="1364200" cy="442991"/>
      </dsp:txXfrm>
    </dsp:sp>
    <dsp:sp modelId="{63E91271-DAE6-4B72-957F-7A6A7AFC5985}">
      <dsp:nvSpPr>
        <dsp:cNvPr id="0" name=""/>
        <dsp:cNvSpPr/>
      </dsp:nvSpPr>
      <dsp:spPr>
        <a:xfrm>
          <a:off x="3173878" y="879499"/>
          <a:ext cx="1364200" cy="424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 dirty="0"/>
        </a:p>
      </dsp:txBody>
      <dsp:txXfrm>
        <a:off x="3173878" y="879499"/>
        <a:ext cx="1364200" cy="424313"/>
      </dsp:txXfrm>
    </dsp:sp>
    <dsp:sp modelId="{50CE6738-0575-4103-B2AB-354CBAE93E6F}">
      <dsp:nvSpPr>
        <dsp:cNvPr id="0" name=""/>
        <dsp:cNvSpPr/>
      </dsp:nvSpPr>
      <dsp:spPr>
        <a:xfrm>
          <a:off x="1019975" y="152158"/>
          <a:ext cx="1150307" cy="454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 dirty="0"/>
        </a:p>
      </dsp:txBody>
      <dsp:txXfrm>
        <a:off x="1019975" y="152158"/>
        <a:ext cx="1150307" cy="4548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1376F-4D06-4D83-97A5-F1A87706FFE1}">
      <dsp:nvSpPr>
        <dsp:cNvPr id="0" name=""/>
        <dsp:cNvSpPr/>
      </dsp:nvSpPr>
      <dsp:spPr>
        <a:xfrm>
          <a:off x="11228320" y="919986"/>
          <a:ext cx="2048380" cy="82558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Regisztr</a:t>
          </a:r>
          <a:r>
            <a:rPr lang="hu-HU" sz="2500" kern="1200" dirty="0"/>
            <a:t>á</a:t>
          </a:r>
          <a:r>
            <a:rPr lang="en-GB" sz="2500" kern="1200" dirty="0"/>
            <a:t>ci</a:t>
          </a:r>
          <a:r>
            <a:rPr lang="hu-HU" sz="2500" kern="1200" dirty="0"/>
            <a:t>ó</a:t>
          </a:r>
          <a:r>
            <a:rPr lang="en-GB" sz="2500" kern="1200" dirty="0"/>
            <a:t> / </a:t>
          </a:r>
          <a:r>
            <a:rPr lang="en-GB" sz="2500" kern="1200" dirty="0" err="1"/>
            <a:t>Bejelentkez</a:t>
          </a:r>
          <a:r>
            <a:rPr lang="hu-HU" sz="2500" kern="1200" dirty="0"/>
            <a:t>é</a:t>
          </a:r>
          <a:r>
            <a:rPr lang="en-GB" sz="2500" kern="1200" dirty="0"/>
            <a:t>s</a:t>
          </a:r>
        </a:p>
      </dsp:txBody>
      <dsp:txXfrm>
        <a:off x="11252500" y="944166"/>
        <a:ext cx="2000020" cy="777222"/>
      </dsp:txXfrm>
    </dsp:sp>
    <dsp:sp modelId="{48BAF858-2E17-4296-BD5A-590F98F88F11}">
      <dsp:nvSpPr>
        <dsp:cNvPr id="0" name=""/>
        <dsp:cNvSpPr/>
      </dsp:nvSpPr>
      <dsp:spPr>
        <a:xfrm>
          <a:off x="5689456" y="896013"/>
          <a:ext cx="2104408" cy="842585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V</a:t>
          </a:r>
          <a:r>
            <a:rPr lang="hu-HU" sz="2500" kern="1200" dirty="0"/>
            <a:t>á</a:t>
          </a:r>
          <a:r>
            <a:rPr lang="en-GB" sz="2500" kern="1200" dirty="0"/>
            <a:t>s</a:t>
          </a:r>
          <a:r>
            <a:rPr lang="hu-HU" sz="2500" kern="1200" dirty="0"/>
            <a:t>á</a:t>
          </a:r>
          <a:r>
            <a:rPr lang="en-GB" sz="2500" kern="1200" dirty="0" err="1"/>
            <a:t>rl</a:t>
          </a:r>
          <a:r>
            <a:rPr lang="hu-HU" sz="2500" kern="1200" dirty="0"/>
            <a:t>ó</a:t>
          </a:r>
          <a:r>
            <a:rPr lang="en-GB" sz="2500" kern="1200" dirty="0"/>
            <a:t>k</a:t>
          </a:r>
        </a:p>
      </dsp:txBody>
      <dsp:txXfrm>
        <a:off x="5714134" y="920691"/>
        <a:ext cx="2055052" cy="793229"/>
      </dsp:txXfrm>
    </dsp:sp>
    <dsp:sp modelId="{16B6C072-8641-4FD5-B354-0B573E308D9C}">
      <dsp:nvSpPr>
        <dsp:cNvPr id="0" name=""/>
        <dsp:cNvSpPr/>
      </dsp:nvSpPr>
      <dsp:spPr>
        <a:xfrm>
          <a:off x="8481258" y="887651"/>
          <a:ext cx="2104408" cy="842585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Elad</a:t>
          </a:r>
          <a:r>
            <a:rPr lang="hu-HU" sz="2500" kern="1200" dirty="0"/>
            <a:t>ó</a:t>
          </a:r>
          <a:r>
            <a:rPr lang="en-GB" sz="2500" kern="1200" dirty="0"/>
            <a:t>k</a:t>
          </a:r>
        </a:p>
      </dsp:txBody>
      <dsp:txXfrm>
        <a:off x="8505936" y="912329"/>
        <a:ext cx="2055052" cy="7932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97219-C2AF-4840-B589-FAA7D53AD06F}">
      <dsp:nvSpPr>
        <dsp:cNvPr id="0" name=""/>
        <dsp:cNvSpPr/>
      </dsp:nvSpPr>
      <dsp:spPr>
        <a:xfrm flipH="1">
          <a:off x="8359761" y="4640341"/>
          <a:ext cx="2030969" cy="9773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 err="1"/>
            <a:t>Regisztr</a:t>
          </a:r>
          <a:r>
            <a:rPr lang="hu-HU" sz="3000" kern="1200" dirty="0"/>
            <a:t>á</a:t>
          </a:r>
          <a:r>
            <a:rPr lang="en-GB" sz="3000" kern="1200" dirty="0"/>
            <a:t>ci</a:t>
          </a:r>
          <a:r>
            <a:rPr lang="hu-HU" sz="3000" kern="1200" dirty="0"/>
            <a:t>ó</a:t>
          </a:r>
          <a:endParaRPr lang="en-GB" sz="3000" kern="1200" dirty="0"/>
        </a:p>
      </dsp:txBody>
      <dsp:txXfrm>
        <a:off x="8388387" y="4668967"/>
        <a:ext cx="1973717" cy="920110"/>
      </dsp:txXfrm>
    </dsp:sp>
    <dsp:sp modelId="{F775A67F-5D9E-4165-A366-533C978EC98C}">
      <dsp:nvSpPr>
        <dsp:cNvPr id="0" name=""/>
        <dsp:cNvSpPr/>
      </dsp:nvSpPr>
      <dsp:spPr>
        <a:xfrm>
          <a:off x="5383792" y="3404334"/>
          <a:ext cx="3179066" cy="2213370"/>
        </a:xfrm>
        <a:custGeom>
          <a:avLst/>
          <a:gdLst/>
          <a:ahLst/>
          <a:cxnLst/>
          <a:rect l="0" t="0" r="0" b="0"/>
          <a:pathLst>
            <a:path>
              <a:moveTo>
                <a:pt x="3179066" y="2213370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A74B63-324D-45D1-B1B5-E7AB23DBEE39}">
      <dsp:nvSpPr>
        <dsp:cNvPr id="0" name=""/>
        <dsp:cNvSpPr/>
      </dsp:nvSpPr>
      <dsp:spPr>
        <a:xfrm>
          <a:off x="5383792" y="2876287"/>
          <a:ext cx="5024973" cy="10560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76200" rIns="114300" bIns="762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6000" kern="1200" dirty="0" err="1"/>
            <a:t>Jelsz</a:t>
          </a:r>
          <a:r>
            <a:rPr lang="hu-HU" sz="6000" kern="1200" dirty="0"/>
            <a:t>ó</a:t>
          </a:r>
          <a:endParaRPr lang="en-GB" sz="6000" kern="1200" dirty="0"/>
        </a:p>
      </dsp:txBody>
      <dsp:txXfrm>
        <a:off x="5414724" y="2907219"/>
        <a:ext cx="4963109" cy="994230"/>
      </dsp:txXfrm>
    </dsp:sp>
    <dsp:sp modelId="{261571E9-69C9-4B3E-A1D7-61818DBCB2EA}">
      <dsp:nvSpPr>
        <dsp:cNvPr id="0" name=""/>
        <dsp:cNvSpPr/>
      </dsp:nvSpPr>
      <dsp:spPr>
        <a:xfrm>
          <a:off x="5394638" y="2234838"/>
          <a:ext cx="3168220" cy="3382866"/>
        </a:xfrm>
        <a:custGeom>
          <a:avLst/>
          <a:gdLst/>
          <a:ahLst/>
          <a:cxnLst/>
          <a:rect l="0" t="0" r="0" b="0"/>
          <a:pathLst>
            <a:path>
              <a:moveTo>
                <a:pt x="3168220" y="3382866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D30F4E-CB25-4BA9-8658-49AAFD656732}">
      <dsp:nvSpPr>
        <dsp:cNvPr id="0" name=""/>
        <dsp:cNvSpPr/>
      </dsp:nvSpPr>
      <dsp:spPr>
        <a:xfrm>
          <a:off x="5394638" y="1668824"/>
          <a:ext cx="5036914" cy="11320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76200" rIns="114300" bIns="762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0" kern="1200" dirty="0" err="1"/>
            <a:t>Felhaszn</a:t>
          </a:r>
          <a:r>
            <a:rPr lang="hu-HU" sz="6000" kern="1200" dirty="0"/>
            <a:t>á</a:t>
          </a:r>
          <a:r>
            <a:rPr lang="en-GB" sz="6000" kern="1200" dirty="0"/>
            <a:t>l</a:t>
          </a:r>
          <a:r>
            <a:rPr lang="hu-HU" sz="6000" kern="1200" dirty="0"/>
            <a:t>ó</a:t>
          </a:r>
          <a:r>
            <a:rPr lang="en-GB" sz="6000" kern="1200" dirty="0"/>
            <a:t>n</a:t>
          </a:r>
          <a:r>
            <a:rPr lang="hu-HU" sz="6000" kern="1200" dirty="0"/>
            <a:t>é</a:t>
          </a:r>
          <a:r>
            <a:rPr lang="en-GB" sz="6000" kern="1200" dirty="0"/>
            <a:t>v</a:t>
          </a:r>
        </a:p>
      </dsp:txBody>
      <dsp:txXfrm>
        <a:off x="5427794" y="1701980"/>
        <a:ext cx="4970602" cy="1065715"/>
      </dsp:txXfrm>
    </dsp:sp>
    <dsp:sp modelId="{34681F62-E900-437A-9136-506AFEDC337E}">
      <dsp:nvSpPr>
        <dsp:cNvPr id="0" name=""/>
        <dsp:cNvSpPr/>
      </dsp:nvSpPr>
      <dsp:spPr>
        <a:xfrm>
          <a:off x="5441105" y="4608251"/>
          <a:ext cx="2137810" cy="1001927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Bel</a:t>
          </a:r>
          <a:r>
            <a:rPr lang="hu-HU" sz="3000" kern="1200" dirty="0"/>
            <a:t>é</a:t>
          </a:r>
          <a:r>
            <a:rPr lang="en-GB" sz="3000" kern="1200" dirty="0"/>
            <a:t>p</a:t>
          </a:r>
          <a:r>
            <a:rPr lang="hu-HU" sz="3000" kern="1200" dirty="0"/>
            <a:t>é</a:t>
          </a:r>
          <a:r>
            <a:rPr lang="en-GB" sz="3000" kern="1200" dirty="0"/>
            <a:t>s</a:t>
          </a:r>
        </a:p>
      </dsp:txBody>
      <dsp:txXfrm>
        <a:off x="5470450" y="4637596"/>
        <a:ext cx="2079120" cy="9432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4CB58-50C4-41E1-9C81-F896DA68AFFA}">
      <dsp:nvSpPr>
        <dsp:cNvPr id="0" name=""/>
        <dsp:cNvSpPr/>
      </dsp:nvSpPr>
      <dsp:spPr>
        <a:xfrm flipH="1" flipV="1">
          <a:off x="1346430" y="306618"/>
          <a:ext cx="136307" cy="2498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76452-84C0-488F-A944-10B2A2C79241}">
      <dsp:nvSpPr>
        <dsp:cNvPr id="0" name=""/>
        <dsp:cNvSpPr/>
      </dsp:nvSpPr>
      <dsp:spPr>
        <a:xfrm>
          <a:off x="1296519" y="297947"/>
          <a:ext cx="272993" cy="27281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2D50A-D433-4DCB-BCB2-F9D49270064B}">
      <dsp:nvSpPr>
        <dsp:cNvPr id="0" name=""/>
        <dsp:cNvSpPr/>
      </dsp:nvSpPr>
      <dsp:spPr>
        <a:xfrm>
          <a:off x="1186349" y="134418"/>
          <a:ext cx="976744" cy="9659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6A7C1-EE79-4371-84F3-5CAA747840BE}">
      <dsp:nvSpPr>
        <dsp:cNvPr id="0" name=""/>
        <dsp:cNvSpPr/>
      </dsp:nvSpPr>
      <dsp:spPr>
        <a:xfrm>
          <a:off x="2020855" y="1106309"/>
          <a:ext cx="83691" cy="836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D2885-5DD6-4CE8-9479-8EFA4FBD54EE}">
      <dsp:nvSpPr>
        <dsp:cNvPr id="0" name=""/>
        <dsp:cNvSpPr/>
      </dsp:nvSpPr>
      <dsp:spPr>
        <a:xfrm>
          <a:off x="2025213" y="1109978"/>
          <a:ext cx="65236" cy="6140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CEA3A-6D08-4DE4-B6D7-A6103B76D9A6}">
      <dsp:nvSpPr>
        <dsp:cNvPr id="0" name=""/>
        <dsp:cNvSpPr/>
      </dsp:nvSpPr>
      <dsp:spPr>
        <a:xfrm flipV="1">
          <a:off x="2016787" y="1099044"/>
          <a:ext cx="83695" cy="8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9BC68-0B46-4707-BA84-DFDB35114523}">
      <dsp:nvSpPr>
        <dsp:cNvPr id="0" name=""/>
        <dsp:cNvSpPr/>
      </dsp:nvSpPr>
      <dsp:spPr>
        <a:xfrm>
          <a:off x="2043478" y="1120895"/>
          <a:ext cx="46976" cy="4086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3E99D-6F28-479D-9EF8-57DCA4D34FD3}">
      <dsp:nvSpPr>
        <dsp:cNvPr id="0" name=""/>
        <dsp:cNvSpPr/>
      </dsp:nvSpPr>
      <dsp:spPr>
        <a:xfrm flipH="1" flipV="1">
          <a:off x="2024222" y="1105826"/>
          <a:ext cx="83692" cy="8369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15D49-8958-4679-84D4-7E7B9C8CF8D5}">
      <dsp:nvSpPr>
        <dsp:cNvPr id="0" name=""/>
        <dsp:cNvSpPr/>
      </dsp:nvSpPr>
      <dsp:spPr>
        <a:xfrm>
          <a:off x="2555646" y="122747"/>
          <a:ext cx="984575" cy="100854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9672C-BB77-4954-8724-35AC2E8F7D52}">
      <dsp:nvSpPr>
        <dsp:cNvPr id="0" name=""/>
        <dsp:cNvSpPr/>
      </dsp:nvSpPr>
      <dsp:spPr>
        <a:xfrm>
          <a:off x="698504" y="204716"/>
          <a:ext cx="1364200" cy="44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" numCol="1" spcCol="1270" anchor="b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.</a:t>
          </a:r>
        </a:p>
      </dsp:txBody>
      <dsp:txXfrm>
        <a:off x="698504" y="204716"/>
        <a:ext cx="1364200" cy="442991"/>
      </dsp:txXfrm>
    </dsp:sp>
    <dsp:sp modelId="{63E91271-DAE6-4B72-957F-7A6A7AFC5985}">
      <dsp:nvSpPr>
        <dsp:cNvPr id="0" name=""/>
        <dsp:cNvSpPr/>
      </dsp:nvSpPr>
      <dsp:spPr>
        <a:xfrm>
          <a:off x="3173878" y="879499"/>
          <a:ext cx="1364200" cy="424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 dirty="0"/>
        </a:p>
      </dsp:txBody>
      <dsp:txXfrm>
        <a:off x="3173878" y="879499"/>
        <a:ext cx="1364200" cy="424313"/>
      </dsp:txXfrm>
    </dsp:sp>
    <dsp:sp modelId="{50CE6738-0575-4103-B2AB-354CBAE93E6F}">
      <dsp:nvSpPr>
        <dsp:cNvPr id="0" name=""/>
        <dsp:cNvSpPr/>
      </dsp:nvSpPr>
      <dsp:spPr>
        <a:xfrm>
          <a:off x="1019975" y="152158"/>
          <a:ext cx="1150307" cy="454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 dirty="0"/>
        </a:p>
      </dsp:txBody>
      <dsp:txXfrm>
        <a:off x="1019975" y="152158"/>
        <a:ext cx="1150307" cy="4548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1376F-4D06-4D83-97A5-F1A87706FFE1}">
      <dsp:nvSpPr>
        <dsp:cNvPr id="0" name=""/>
        <dsp:cNvSpPr/>
      </dsp:nvSpPr>
      <dsp:spPr>
        <a:xfrm>
          <a:off x="11228320" y="919986"/>
          <a:ext cx="2048380" cy="82558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Regisztr</a:t>
          </a:r>
          <a:r>
            <a:rPr lang="hu-HU" sz="2500" kern="1200" dirty="0"/>
            <a:t>á</a:t>
          </a:r>
          <a:r>
            <a:rPr lang="en-GB" sz="2500" kern="1200" dirty="0"/>
            <a:t>ci</a:t>
          </a:r>
          <a:r>
            <a:rPr lang="hu-HU" sz="2500" kern="1200" dirty="0"/>
            <a:t>ó </a:t>
          </a:r>
          <a:r>
            <a:rPr lang="en-GB" sz="2500" kern="1200" dirty="0"/>
            <a:t>/ </a:t>
          </a:r>
          <a:r>
            <a:rPr lang="en-GB" sz="2500" kern="1200" dirty="0" err="1"/>
            <a:t>Bejelentkez</a:t>
          </a:r>
          <a:r>
            <a:rPr lang="hu-HU" sz="2500" kern="1200" dirty="0"/>
            <a:t>é</a:t>
          </a:r>
          <a:r>
            <a:rPr lang="en-GB" sz="2500" kern="1200" dirty="0"/>
            <a:t>s</a:t>
          </a:r>
        </a:p>
      </dsp:txBody>
      <dsp:txXfrm>
        <a:off x="11252500" y="944166"/>
        <a:ext cx="2000020" cy="777222"/>
      </dsp:txXfrm>
    </dsp:sp>
    <dsp:sp modelId="{48BAF858-2E17-4296-BD5A-590F98F88F11}">
      <dsp:nvSpPr>
        <dsp:cNvPr id="0" name=""/>
        <dsp:cNvSpPr/>
      </dsp:nvSpPr>
      <dsp:spPr>
        <a:xfrm>
          <a:off x="5689456" y="896013"/>
          <a:ext cx="2104408" cy="842585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V</a:t>
          </a:r>
          <a:r>
            <a:rPr lang="hu-HU" sz="2500" kern="1200" dirty="0"/>
            <a:t>á</a:t>
          </a:r>
          <a:r>
            <a:rPr lang="en-GB" sz="2500" kern="1200" dirty="0"/>
            <a:t>s</a:t>
          </a:r>
          <a:r>
            <a:rPr lang="hu-HU" sz="2500" kern="1200" dirty="0"/>
            <a:t>á</a:t>
          </a:r>
          <a:r>
            <a:rPr lang="en-GB" sz="2500" kern="1200" dirty="0" err="1"/>
            <a:t>rl</a:t>
          </a:r>
          <a:r>
            <a:rPr lang="hu-HU" sz="2500" kern="1200" dirty="0"/>
            <a:t>ó</a:t>
          </a:r>
          <a:r>
            <a:rPr lang="en-GB" sz="2500" kern="1200" dirty="0"/>
            <a:t>k</a:t>
          </a:r>
        </a:p>
      </dsp:txBody>
      <dsp:txXfrm>
        <a:off x="5714134" y="920691"/>
        <a:ext cx="2055052" cy="793229"/>
      </dsp:txXfrm>
    </dsp:sp>
    <dsp:sp modelId="{16B6C072-8641-4FD5-B354-0B573E308D9C}">
      <dsp:nvSpPr>
        <dsp:cNvPr id="0" name=""/>
        <dsp:cNvSpPr/>
      </dsp:nvSpPr>
      <dsp:spPr>
        <a:xfrm>
          <a:off x="8481258" y="887651"/>
          <a:ext cx="2104408" cy="842585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Elad</a:t>
          </a:r>
          <a:r>
            <a:rPr lang="hu-HU" sz="2500" kern="1200" dirty="0"/>
            <a:t>ó</a:t>
          </a:r>
          <a:r>
            <a:rPr lang="en-GB" sz="2500" kern="1200" dirty="0"/>
            <a:t>k</a:t>
          </a:r>
        </a:p>
      </dsp:txBody>
      <dsp:txXfrm>
        <a:off x="8505936" y="912329"/>
        <a:ext cx="2055052" cy="79322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25675-CCD7-4D6D-BDD3-6A71FC3BAB86}">
      <dsp:nvSpPr>
        <dsp:cNvPr id="0" name=""/>
        <dsp:cNvSpPr/>
      </dsp:nvSpPr>
      <dsp:spPr>
        <a:xfrm>
          <a:off x="5295034" y="5396001"/>
          <a:ext cx="460339" cy="2804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 dirty="0"/>
        </a:p>
      </dsp:txBody>
      <dsp:txXfrm>
        <a:off x="5303248" y="5404215"/>
        <a:ext cx="443911" cy="264026"/>
      </dsp:txXfrm>
    </dsp:sp>
    <dsp:sp modelId="{977B9C04-1426-49A1-9B3A-916D24DBDBC8}">
      <dsp:nvSpPr>
        <dsp:cNvPr id="0" name=""/>
        <dsp:cNvSpPr/>
      </dsp:nvSpPr>
      <dsp:spPr>
        <a:xfrm>
          <a:off x="3803880" y="553311"/>
          <a:ext cx="1537187" cy="5123143"/>
        </a:xfrm>
        <a:custGeom>
          <a:avLst/>
          <a:gdLst/>
          <a:ahLst/>
          <a:cxnLst/>
          <a:rect l="0" t="0" r="0" b="0"/>
          <a:pathLst>
            <a:path>
              <a:moveTo>
                <a:pt x="1537187" y="5123143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8F57E4-1870-4156-A149-BFAEE64572B2}">
      <dsp:nvSpPr>
        <dsp:cNvPr id="0" name=""/>
        <dsp:cNvSpPr/>
      </dsp:nvSpPr>
      <dsp:spPr>
        <a:xfrm>
          <a:off x="3803880" y="148902"/>
          <a:ext cx="4308182" cy="8088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 err="1"/>
            <a:t>Vezet</a:t>
          </a:r>
          <a:r>
            <a:rPr lang="hu-HU" sz="3900" kern="1200" dirty="0"/>
            <a:t>é</a:t>
          </a:r>
          <a:r>
            <a:rPr lang="en-GB" sz="3900" kern="1200" dirty="0" err="1"/>
            <a:t>kn</a:t>
          </a:r>
          <a:r>
            <a:rPr lang="hu-HU" sz="3900" kern="1200" dirty="0"/>
            <a:t>é</a:t>
          </a:r>
          <a:r>
            <a:rPr lang="en-GB" sz="3900" kern="1200" dirty="0"/>
            <a:t>v</a:t>
          </a:r>
        </a:p>
      </dsp:txBody>
      <dsp:txXfrm>
        <a:off x="3827569" y="172591"/>
        <a:ext cx="4260804" cy="761439"/>
      </dsp:txXfrm>
    </dsp:sp>
    <dsp:sp modelId="{EFBFFD2F-3925-454D-A17E-F3A48ABD6458}">
      <dsp:nvSpPr>
        <dsp:cNvPr id="0" name=""/>
        <dsp:cNvSpPr/>
      </dsp:nvSpPr>
      <dsp:spPr>
        <a:xfrm>
          <a:off x="3806337" y="1477606"/>
          <a:ext cx="1534730" cy="4198848"/>
        </a:xfrm>
        <a:custGeom>
          <a:avLst/>
          <a:gdLst/>
          <a:ahLst/>
          <a:cxnLst/>
          <a:rect l="0" t="0" r="0" b="0"/>
          <a:pathLst>
            <a:path>
              <a:moveTo>
                <a:pt x="1534730" y="4198848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AAFC3-4C78-4260-925F-B2EBA28D0172}">
      <dsp:nvSpPr>
        <dsp:cNvPr id="0" name=""/>
        <dsp:cNvSpPr/>
      </dsp:nvSpPr>
      <dsp:spPr>
        <a:xfrm>
          <a:off x="3806337" y="1067329"/>
          <a:ext cx="4305725" cy="8205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 err="1"/>
            <a:t>Keresztn</a:t>
          </a:r>
          <a:r>
            <a:rPr lang="hu-HU" sz="3900" kern="1200" dirty="0"/>
            <a:t>é</a:t>
          </a:r>
          <a:r>
            <a:rPr lang="en-GB" sz="3900" kern="1200" dirty="0"/>
            <a:t>v</a:t>
          </a:r>
        </a:p>
      </dsp:txBody>
      <dsp:txXfrm>
        <a:off x="3830370" y="1091362"/>
        <a:ext cx="4257659" cy="772487"/>
      </dsp:txXfrm>
    </dsp:sp>
    <dsp:sp modelId="{D351AAE4-705F-499E-9462-935CBAF7697C}">
      <dsp:nvSpPr>
        <dsp:cNvPr id="0" name=""/>
        <dsp:cNvSpPr/>
      </dsp:nvSpPr>
      <dsp:spPr>
        <a:xfrm>
          <a:off x="4667902" y="7215969"/>
          <a:ext cx="2256052" cy="8116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 err="1"/>
            <a:t>Regisztr</a:t>
          </a:r>
          <a:r>
            <a:rPr lang="hu-HU" sz="3300" kern="1200" dirty="0"/>
            <a:t>á</a:t>
          </a:r>
          <a:r>
            <a:rPr lang="en-GB" sz="3300" kern="1200" dirty="0"/>
            <a:t>ci</a:t>
          </a:r>
          <a:r>
            <a:rPr lang="hu-HU" sz="3300" kern="1200" dirty="0"/>
            <a:t>ó</a:t>
          </a:r>
          <a:endParaRPr lang="en-GB" sz="3300" kern="1200" dirty="0"/>
        </a:p>
      </dsp:txBody>
      <dsp:txXfrm>
        <a:off x="4691673" y="7239740"/>
        <a:ext cx="2208510" cy="764073"/>
      </dsp:txXfrm>
    </dsp:sp>
    <dsp:sp modelId="{F17DB977-91B3-418A-BBFC-454CD63E26D8}">
      <dsp:nvSpPr>
        <dsp:cNvPr id="0" name=""/>
        <dsp:cNvSpPr/>
      </dsp:nvSpPr>
      <dsp:spPr>
        <a:xfrm>
          <a:off x="3794547" y="2313357"/>
          <a:ext cx="1098960" cy="5714226"/>
        </a:xfrm>
        <a:custGeom>
          <a:avLst/>
          <a:gdLst/>
          <a:ahLst/>
          <a:cxnLst/>
          <a:rect l="0" t="0" r="0" b="0"/>
          <a:pathLst>
            <a:path>
              <a:moveTo>
                <a:pt x="1098960" y="5714226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094668-2B5A-4956-BC49-D615BBB374E4}">
      <dsp:nvSpPr>
        <dsp:cNvPr id="0" name=""/>
        <dsp:cNvSpPr/>
      </dsp:nvSpPr>
      <dsp:spPr>
        <a:xfrm>
          <a:off x="3794547" y="1970542"/>
          <a:ext cx="4297920" cy="685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 err="1"/>
            <a:t>Telefonsz</a:t>
          </a:r>
          <a:r>
            <a:rPr lang="hu-HU" sz="3900" kern="1200" dirty="0"/>
            <a:t>á</a:t>
          </a:r>
          <a:r>
            <a:rPr lang="en-GB" sz="3900" kern="1200" dirty="0"/>
            <a:t>m</a:t>
          </a:r>
        </a:p>
      </dsp:txBody>
      <dsp:txXfrm>
        <a:off x="3814628" y="1990623"/>
        <a:ext cx="4257758" cy="645468"/>
      </dsp:txXfrm>
    </dsp:sp>
    <dsp:sp modelId="{8349C90E-76BD-40EA-84FF-0B2C6BFA861F}">
      <dsp:nvSpPr>
        <dsp:cNvPr id="0" name=""/>
        <dsp:cNvSpPr/>
      </dsp:nvSpPr>
      <dsp:spPr>
        <a:xfrm>
          <a:off x="3813160" y="3175223"/>
          <a:ext cx="1080347" cy="4852360"/>
        </a:xfrm>
        <a:custGeom>
          <a:avLst/>
          <a:gdLst/>
          <a:ahLst/>
          <a:cxnLst/>
          <a:rect l="0" t="0" r="0" b="0"/>
          <a:pathLst>
            <a:path>
              <a:moveTo>
                <a:pt x="1080347" y="4852360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8A31F0-EDC8-4C16-B483-0A4DC57695DE}">
      <dsp:nvSpPr>
        <dsp:cNvPr id="0" name=""/>
        <dsp:cNvSpPr/>
      </dsp:nvSpPr>
      <dsp:spPr>
        <a:xfrm>
          <a:off x="3813160" y="2781202"/>
          <a:ext cx="4248413" cy="7880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Email</a:t>
          </a:r>
        </a:p>
      </dsp:txBody>
      <dsp:txXfrm>
        <a:off x="3836241" y="2804283"/>
        <a:ext cx="4202251" cy="741880"/>
      </dsp:txXfrm>
    </dsp:sp>
    <dsp:sp modelId="{C6890DC5-2D1A-4246-8851-AFF462466B5D}">
      <dsp:nvSpPr>
        <dsp:cNvPr id="0" name=""/>
        <dsp:cNvSpPr/>
      </dsp:nvSpPr>
      <dsp:spPr>
        <a:xfrm>
          <a:off x="3813160" y="4068303"/>
          <a:ext cx="1080347" cy="3959280"/>
        </a:xfrm>
        <a:custGeom>
          <a:avLst/>
          <a:gdLst/>
          <a:ahLst/>
          <a:cxnLst/>
          <a:rect l="0" t="0" r="0" b="0"/>
          <a:pathLst>
            <a:path>
              <a:moveTo>
                <a:pt x="1080347" y="3959280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56901A-F555-4B2B-BB1C-109C688E5667}">
      <dsp:nvSpPr>
        <dsp:cNvPr id="0" name=""/>
        <dsp:cNvSpPr/>
      </dsp:nvSpPr>
      <dsp:spPr>
        <a:xfrm>
          <a:off x="3813160" y="3660363"/>
          <a:ext cx="4279307" cy="8158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Cim</a:t>
          </a:r>
        </a:p>
      </dsp:txBody>
      <dsp:txXfrm>
        <a:off x="3837056" y="3684259"/>
        <a:ext cx="4231515" cy="768087"/>
      </dsp:txXfrm>
    </dsp:sp>
    <dsp:sp modelId="{6776E105-5D03-4423-940C-7989B64AB45A}">
      <dsp:nvSpPr>
        <dsp:cNvPr id="0" name=""/>
        <dsp:cNvSpPr/>
      </dsp:nvSpPr>
      <dsp:spPr>
        <a:xfrm>
          <a:off x="3805900" y="5024904"/>
          <a:ext cx="1087607" cy="3002679"/>
        </a:xfrm>
        <a:custGeom>
          <a:avLst/>
          <a:gdLst/>
          <a:ahLst/>
          <a:cxnLst/>
          <a:rect l="0" t="0" r="0" b="0"/>
          <a:pathLst>
            <a:path>
              <a:moveTo>
                <a:pt x="1087607" y="3002679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727C6D-67CF-44FD-8EBD-E74315EF0EAF}">
      <dsp:nvSpPr>
        <dsp:cNvPr id="0" name=""/>
        <dsp:cNvSpPr/>
      </dsp:nvSpPr>
      <dsp:spPr>
        <a:xfrm>
          <a:off x="3805900" y="4624129"/>
          <a:ext cx="4280017" cy="801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900" kern="1200" dirty="0"/>
            <a:t>Jelszó</a:t>
          </a:r>
          <a:endParaRPr lang="en-GB" sz="3900" kern="1200" dirty="0"/>
        </a:p>
      </dsp:txBody>
      <dsp:txXfrm>
        <a:off x="3829377" y="4647606"/>
        <a:ext cx="4233063" cy="754597"/>
      </dsp:txXfrm>
    </dsp:sp>
    <dsp:sp modelId="{BC9D3855-3ACD-4677-BAF8-5C90EECA07D9}">
      <dsp:nvSpPr>
        <dsp:cNvPr id="0" name=""/>
        <dsp:cNvSpPr/>
      </dsp:nvSpPr>
      <dsp:spPr>
        <a:xfrm>
          <a:off x="3843890" y="6022852"/>
          <a:ext cx="1049617" cy="2004731"/>
        </a:xfrm>
        <a:custGeom>
          <a:avLst/>
          <a:gdLst/>
          <a:ahLst/>
          <a:cxnLst/>
          <a:rect l="0" t="0" r="0" b="0"/>
          <a:pathLst>
            <a:path>
              <a:moveTo>
                <a:pt x="1049617" y="2004731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D1D3CD-0DDC-4205-B2E7-7BAEC6E54499}">
      <dsp:nvSpPr>
        <dsp:cNvPr id="0" name=""/>
        <dsp:cNvSpPr/>
      </dsp:nvSpPr>
      <dsp:spPr>
        <a:xfrm>
          <a:off x="3843890" y="5622077"/>
          <a:ext cx="4280017" cy="8015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900" kern="1200" dirty="0"/>
            <a:t>Jelszó</a:t>
          </a:r>
          <a:endParaRPr lang="en-GB" sz="3900" kern="1200" dirty="0"/>
        </a:p>
      </dsp:txBody>
      <dsp:txXfrm>
        <a:off x="3867367" y="5645554"/>
        <a:ext cx="4233063" cy="75459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4CB58-50C4-41E1-9C81-F896DA68AFFA}">
      <dsp:nvSpPr>
        <dsp:cNvPr id="0" name=""/>
        <dsp:cNvSpPr/>
      </dsp:nvSpPr>
      <dsp:spPr>
        <a:xfrm flipH="1" flipV="1">
          <a:off x="1346430" y="306618"/>
          <a:ext cx="136307" cy="2498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76452-84C0-488F-A944-10B2A2C79241}">
      <dsp:nvSpPr>
        <dsp:cNvPr id="0" name=""/>
        <dsp:cNvSpPr/>
      </dsp:nvSpPr>
      <dsp:spPr>
        <a:xfrm>
          <a:off x="1296519" y="297947"/>
          <a:ext cx="272993" cy="27281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2D50A-D433-4DCB-BCB2-F9D49270064B}">
      <dsp:nvSpPr>
        <dsp:cNvPr id="0" name=""/>
        <dsp:cNvSpPr/>
      </dsp:nvSpPr>
      <dsp:spPr>
        <a:xfrm>
          <a:off x="1186349" y="134418"/>
          <a:ext cx="976744" cy="9659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6A7C1-EE79-4371-84F3-5CAA747840BE}">
      <dsp:nvSpPr>
        <dsp:cNvPr id="0" name=""/>
        <dsp:cNvSpPr/>
      </dsp:nvSpPr>
      <dsp:spPr>
        <a:xfrm>
          <a:off x="2020855" y="1106309"/>
          <a:ext cx="83691" cy="836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D2885-5DD6-4CE8-9479-8EFA4FBD54EE}">
      <dsp:nvSpPr>
        <dsp:cNvPr id="0" name=""/>
        <dsp:cNvSpPr/>
      </dsp:nvSpPr>
      <dsp:spPr>
        <a:xfrm>
          <a:off x="2025213" y="1109978"/>
          <a:ext cx="65236" cy="6140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CEA3A-6D08-4DE4-B6D7-A6103B76D9A6}">
      <dsp:nvSpPr>
        <dsp:cNvPr id="0" name=""/>
        <dsp:cNvSpPr/>
      </dsp:nvSpPr>
      <dsp:spPr>
        <a:xfrm flipV="1">
          <a:off x="2016787" y="1099044"/>
          <a:ext cx="83695" cy="836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9BC68-0B46-4707-BA84-DFDB35114523}">
      <dsp:nvSpPr>
        <dsp:cNvPr id="0" name=""/>
        <dsp:cNvSpPr/>
      </dsp:nvSpPr>
      <dsp:spPr>
        <a:xfrm>
          <a:off x="2043478" y="1120895"/>
          <a:ext cx="46976" cy="4086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3E99D-6F28-479D-9EF8-57DCA4D34FD3}">
      <dsp:nvSpPr>
        <dsp:cNvPr id="0" name=""/>
        <dsp:cNvSpPr/>
      </dsp:nvSpPr>
      <dsp:spPr>
        <a:xfrm flipH="1" flipV="1">
          <a:off x="2024222" y="1105826"/>
          <a:ext cx="83692" cy="8369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15D49-8958-4679-84D4-7E7B9C8CF8D5}">
      <dsp:nvSpPr>
        <dsp:cNvPr id="0" name=""/>
        <dsp:cNvSpPr/>
      </dsp:nvSpPr>
      <dsp:spPr>
        <a:xfrm>
          <a:off x="2555646" y="122747"/>
          <a:ext cx="984575" cy="100854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9672C-BB77-4954-8724-35AC2E8F7D52}">
      <dsp:nvSpPr>
        <dsp:cNvPr id="0" name=""/>
        <dsp:cNvSpPr/>
      </dsp:nvSpPr>
      <dsp:spPr>
        <a:xfrm>
          <a:off x="698504" y="204716"/>
          <a:ext cx="1364200" cy="44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" numCol="1" spcCol="1270" anchor="b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.</a:t>
          </a:r>
        </a:p>
      </dsp:txBody>
      <dsp:txXfrm>
        <a:off x="698504" y="204716"/>
        <a:ext cx="1364200" cy="442991"/>
      </dsp:txXfrm>
    </dsp:sp>
    <dsp:sp modelId="{63E91271-DAE6-4B72-957F-7A6A7AFC5985}">
      <dsp:nvSpPr>
        <dsp:cNvPr id="0" name=""/>
        <dsp:cNvSpPr/>
      </dsp:nvSpPr>
      <dsp:spPr>
        <a:xfrm>
          <a:off x="3173878" y="879499"/>
          <a:ext cx="1364200" cy="424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 dirty="0"/>
        </a:p>
      </dsp:txBody>
      <dsp:txXfrm>
        <a:off x="3173878" y="879499"/>
        <a:ext cx="1364200" cy="424313"/>
      </dsp:txXfrm>
    </dsp:sp>
    <dsp:sp modelId="{50CE6738-0575-4103-B2AB-354CBAE93E6F}">
      <dsp:nvSpPr>
        <dsp:cNvPr id="0" name=""/>
        <dsp:cNvSpPr/>
      </dsp:nvSpPr>
      <dsp:spPr>
        <a:xfrm>
          <a:off x="1019975" y="152158"/>
          <a:ext cx="1150307" cy="454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 dirty="0"/>
        </a:p>
      </dsp:txBody>
      <dsp:txXfrm>
        <a:off x="1019975" y="152158"/>
        <a:ext cx="1150307" cy="4548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1EF39-A36A-4567-AC7F-4DDC3DE04EB5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86050" y="1143000"/>
            <a:ext cx="14859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21CF1-F60E-4091-B88A-8B41BB0DCB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022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332801"/>
            <a:ext cx="5829300" cy="496256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7486736"/>
            <a:ext cx="5143500" cy="344145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C198A-95B6-48FC-BF54-D560B82ADDF9}" type="datetime1">
              <a:rPr lang="en-GB" smtClean="0"/>
              <a:t>06/11/2023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5A7D-5A18-4CAA-9DDC-5DB2403D5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795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C411E-A7E6-4D1F-988E-37F09C3F9EBC}" type="datetime1">
              <a:rPr lang="en-GB" smtClean="0"/>
              <a:t>06/11/2023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5A7D-5A18-4CAA-9DDC-5DB2403D5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58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758902"/>
            <a:ext cx="1478756" cy="120797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758902"/>
            <a:ext cx="4350544" cy="120797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D78DB-8AFA-4FDE-901D-D0C32A9F06FE}" type="datetime1">
              <a:rPr lang="en-GB" smtClean="0"/>
              <a:t>06/11/2023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5A7D-5A18-4CAA-9DDC-5DB2403D5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419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9982B-91FA-4EC3-8E7C-2B33F4797075}" type="datetime1">
              <a:rPr lang="en-GB" smtClean="0"/>
              <a:t>06/11/2023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5A7D-5A18-4CAA-9DDC-5DB2403D5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43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553646"/>
            <a:ext cx="5915025" cy="5929335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9539075"/>
            <a:ext cx="5915025" cy="311809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2B50-B50C-4B0F-9720-1325F9C75528}" type="datetime1">
              <a:rPr lang="en-GB" smtClean="0"/>
              <a:t>06/11/2023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5A7D-5A18-4CAA-9DDC-5DB2403D5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455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794511"/>
            <a:ext cx="2914650" cy="9044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794511"/>
            <a:ext cx="2914650" cy="9044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062B-F23E-4C78-866C-95566351F2F4}" type="datetime1">
              <a:rPr lang="en-GB" smtClean="0"/>
              <a:t>06/11/2023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5A7D-5A18-4CAA-9DDC-5DB2403D5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142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758905"/>
            <a:ext cx="5915025" cy="27551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3494251"/>
            <a:ext cx="2901255" cy="1712478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5206729"/>
            <a:ext cx="2901255" cy="7658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3494251"/>
            <a:ext cx="2915543" cy="1712478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5206729"/>
            <a:ext cx="2915543" cy="7658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85262-E0D6-4E43-ACDB-63202929DBC4}" type="datetime1">
              <a:rPr lang="en-GB" smtClean="0"/>
              <a:t>06/11/2023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5A7D-5A18-4CAA-9DDC-5DB2403D5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913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5B7D-9019-4149-A8CA-2639FBE124AB}" type="datetime1">
              <a:rPr lang="en-GB" smtClean="0"/>
              <a:t>06/11/2023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5A7D-5A18-4CAA-9DDC-5DB2403D5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513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EC46-507B-4289-94C3-55FDD66B7236}" type="datetime1">
              <a:rPr lang="en-GB" smtClean="0"/>
              <a:t>06/11/2023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5A7D-5A18-4CAA-9DDC-5DB2403D5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68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950278"/>
            <a:ext cx="2211884" cy="33259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2052338"/>
            <a:ext cx="3471863" cy="1012969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4276249"/>
            <a:ext cx="2211884" cy="792228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77DBF-A94A-4C79-BF83-2BB433CA75A6}" type="datetime1">
              <a:rPr lang="en-GB" smtClean="0"/>
              <a:t>06/11/2023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5A7D-5A18-4CAA-9DDC-5DB2403D5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917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950278"/>
            <a:ext cx="2211884" cy="33259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2052338"/>
            <a:ext cx="3471863" cy="1012969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4276249"/>
            <a:ext cx="2211884" cy="792228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487E8-6A8D-4F81-BC21-A1690A5A2291}" type="datetime1">
              <a:rPr lang="en-GB" smtClean="0"/>
              <a:t>06/11/2023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5A7D-5A18-4CAA-9DDC-5DB2403D5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12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758905"/>
            <a:ext cx="5915025" cy="2755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794511"/>
            <a:ext cx="5915025" cy="9044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3211501"/>
            <a:ext cx="1543050" cy="75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1EC6A-9400-42EF-9FDB-BCFFE5E660F7}" type="datetime1">
              <a:rPr lang="en-GB" smtClean="0"/>
              <a:t>06/11/2023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3211501"/>
            <a:ext cx="2314575" cy="75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3211501"/>
            <a:ext cx="1543050" cy="75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E5A7D-5A18-4CAA-9DDC-5DB2403D5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00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6.xml"/><Relationship Id="rId13" Type="http://schemas.openxmlformats.org/officeDocument/2006/relationships/diagramData" Target="../diagrams/data27.xml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12" Type="http://schemas.microsoft.com/office/2007/relationships/diagramDrawing" Target="../diagrams/drawing26.xml"/><Relationship Id="rId17" Type="http://schemas.microsoft.com/office/2007/relationships/diagramDrawing" Target="../diagrams/drawing27.xml"/><Relationship Id="rId2" Type="http://schemas.openxmlformats.org/officeDocument/2006/relationships/image" Target="../media/image10.jpeg"/><Relationship Id="rId16" Type="http://schemas.openxmlformats.org/officeDocument/2006/relationships/diagramColors" Target="../diagrams/colors2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5.xml"/><Relationship Id="rId11" Type="http://schemas.openxmlformats.org/officeDocument/2006/relationships/diagramColors" Target="../diagrams/colors26.xml"/><Relationship Id="rId5" Type="http://schemas.openxmlformats.org/officeDocument/2006/relationships/diagramQuickStyle" Target="../diagrams/quickStyle25.xml"/><Relationship Id="rId15" Type="http://schemas.openxmlformats.org/officeDocument/2006/relationships/diagramQuickStyle" Target="../diagrams/quickStyle27.xml"/><Relationship Id="rId10" Type="http://schemas.openxmlformats.org/officeDocument/2006/relationships/diagramQuickStyle" Target="../diagrams/quickStyle26.xml"/><Relationship Id="rId4" Type="http://schemas.openxmlformats.org/officeDocument/2006/relationships/diagramLayout" Target="../diagrams/layout25.xml"/><Relationship Id="rId9" Type="http://schemas.openxmlformats.org/officeDocument/2006/relationships/diagramLayout" Target="../diagrams/layout26.xml"/><Relationship Id="rId14" Type="http://schemas.openxmlformats.org/officeDocument/2006/relationships/diagramLayout" Target="../diagrams/layout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" Type="http://schemas.openxmlformats.org/officeDocument/2006/relationships/image" Target="../media/image10.jpeg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" Type="http://schemas.openxmlformats.org/officeDocument/2006/relationships/image" Target="../media/image10.jpeg"/><Relationship Id="rId16" Type="http://schemas.openxmlformats.org/officeDocument/2006/relationships/diagramColors" Target="../diagrams/colors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diagramData" Target="../diagrams/data11.xml"/><Relationship Id="rId18" Type="http://schemas.openxmlformats.org/officeDocument/2006/relationships/diagramData" Target="../diagrams/data12.xml"/><Relationship Id="rId3" Type="http://schemas.openxmlformats.org/officeDocument/2006/relationships/diagramData" Target="../diagrams/data9.xml"/><Relationship Id="rId21" Type="http://schemas.openxmlformats.org/officeDocument/2006/relationships/diagramColors" Target="../diagrams/colors12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" Type="http://schemas.openxmlformats.org/officeDocument/2006/relationships/image" Target="../media/image10.jpeg"/><Relationship Id="rId16" Type="http://schemas.openxmlformats.org/officeDocument/2006/relationships/diagramColors" Target="../diagrams/colors11.xml"/><Relationship Id="rId20" Type="http://schemas.openxmlformats.org/officeDocument/2006/relationships/diagramQuickStyle" Target="../diagrams/quickStyl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0.xml"/><Relationship Id="rId19" Type="http://schemas.openxmlformats.org/officeDocument/2006/relationships/diagramLayout" Target="../diagrams/layout12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Relationship Id="rId22" Type="http://schemas.microsoft.com/office/2007/relationships/diagramDrawing" Target="../diagrams/drawing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diagramData" Target="../diagrams/data15.xml"/><Relationship Id="rId18" Type="http://schemas.openxmlformats.org/officeDocument/2006/relationships/diagramData" Target="../diagrams/data16.xml"/><Relationship Id="rId3" Type="http://schemas.openxmlformats.org/officeDocument/2006/relationships/diagramData" Target="../diagrams/data13.xml"/><Relationship Id="rId21" Type="http://schemas.openxmlformats.org/officeDocument/2006/relationships/diagramColors" Target="../diagrams/colors16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17" Type="http://schemas.microsoft.com/office/2007/relationships/diagramDrawing" Target="../diagrams/drawing15.xml"/><Relationship Id="rId2" Type="http://schemas.openxmlformats.org/officeDocument/2006/relationships/image" Target="../media/image10.jpeg"/><Relationship Id="rId16" Type="http://schemas.openxmlformats.org/officeDocument/2006/relationships/diagramColors" Target="../diagrams/colors15.xml"/><Relationship Id="rId20" Type="http://schemas.openxmlformats.org/officeDocument/2006/relationships/diagramQuickStyle" Target="../diagrams/quickStyle1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4.xml"/><Relationship Id="rId19" Type="http://schemas.openxmlformats.org/officeDocument/2006/relationships/diagramLayout" Target="../diagrams/layout16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Relationship Id="rId14" Type="http://schemas.openxmlformats.org/officeDocument/2006/relationships/diagramLayout" Target="../diagrams/layout15.xml"/><Relationship Id="rId22" Type="http://schemas.microsoft.com/office/2007/relationships/diagramDrawing" Target="../diagrams/drawing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13" Type="http://schemas.openxmlformats.org/officeDocument/2006/relationships/diagramData" Target="../diagrams/data19.xml"/><Relationship Id="rId18" Type="http://schemas.openxmlformats.org/officeDocument/2006/relationships/diagramData" Target="../diagrams/data20.xml"/><Relationship Id="rId3" Type="http://schemas.openxmlformats.org/officeDocument/2006/relationships/diagramData" Target="../diagrams/data17.xml"/><Relationship Id="rId21" Type="http://schemas.openxmlformats.org/officeDocument/2006/relationships/diagramColors" Target="../diagrams/colors20.xml"/><Relationship Id="rId7" Type="http://schemas.microsoft.com/office/2007/relationships/diagramDrawing" Target="../diagrams/drawing17.xml"/><Relationship Id="rId12" Type="http://schemas.microsoft.com/office/2007/relationships/diagramDrawing" Target="../diagrams/drawing18.xml"/><Relationship Id="rId17" Type="http://schemas.microsoft.com/office/2007/relationships/diagramDrawing" Target="../diagrams/drawing19.xml"/><Relationship Id="rId2" Type="http://schemas.openxmlformats.org/officeDocument/2006/relationships/image" Target="../media/image10.jpeg"/><Relationship Id="rId16" Type="http://schemas.openxmlformats.org/officeDocument/2006/relationships/diagramColors" Target="../diagrams/colors19.xml"/><Relationship Id="rId20" Type="http://schemas.openxmlformats.org/officeDocument/2006/relationships/diagramQuickStyle" Target="../diagrams/quickStyle2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8.xml"/><Relationship Id="rId5" Type="http://schemas.openxmlformats.org/officeDocument/2006/relationships/diagramQuickStyle" Target="../diagrams/quickStyle17.xml"/><Relationship Id="rId1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18.xml"/><Relationship Id="rId19" Type="http://schemas.openxmlformats.org/officeDocument/2006/relationships/diagramLayout" Target="../diagrams/layout20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8.xml"/><Relationship Id="rId14" Type="http://schemas.openxmlformats.org/officeDocument/2006/relationships/diagramLayout" Target="../diagrams/layout19.xml"/><Relationship Id="rId22" Type="http://schemas.microsoft.com/office/2007/relationships/diagramDrawing" Target="../diagrams/drawing2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2.xml"/><Relationship Id="rId13" Type="http://schemas.openxmlformats.org/officeDocument/2006/relationships/diagramData" Target="../diagrams/data23.xml"/><Relationship Id="rId18" Type="http://schemas.openxmlformats.org/officeDocument/2006/relationships/diagramData" Target="../diagrams/data24.xml"/><Relationship Id="rId3" Type="http://schemas.openxmlformats.org/officeDocument/2006/relationships/diagramData" Target="../diagrams/data21.xml"/><Relationship Id="rId21" Type="http://schemas.openxmlformats.org/officeDocument/2006/relationships/diagramColors" Target="../diagrams/colors24.xml"/><Relationship Id="rId7" Type="http://schemas.microsoft.com/office/2007/relationships/diagramDrawing" Target="../diagrams/drawing21.xml"/><Relationship Id="rId12" Type="http://schemas.microsoft.com/office/2007/relationships/diagramDrawing" Target="../diagrams/drawing22.xml"/><Relationship Id="rId17" Type="http://schemas.microsoft.com/office/2007/relationships/diagramDrawing" Target="../diagrams/drawing23.xml"/><Relationship Id="rId2" Type="http://schemas.openxmlformats.org/officeDocument/2006/relationships/image" Target="../media/image10.jpeg"/><Relationship Id="rId16" Type="http://schemas.openxmlformats.org/officeDocument/2006/relationships/diagramColors" Target="../diagrams/colors23.xml"/><Relationship Id="rId20" Type="http://schemas.openxmlformats.org/officeDocument/2006/relationships/diagramQuickStyle" Target="../diagrams/quickStyle2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1.xml"/><Relationship Id="rId11" Type="http://schemas.openxmlformats.org/officeDocument/2006/relationships/diagramColors" Target="../diagrams/colors22.xml"/><Relationship Id="rId5" Type="http://schemas.openxmlformats.org/officeDocument/2006/relationships/diagramQuickStyle" Target="../diagrams/quickStyle21.xml"/><Relationship Id="rId15" Type="http://schemas.openxmlformats.org/officeDocument/2006/relationships/diagramQuickStyle" Target="../diagrams/quickStyle23.xml"/><Relationship Id="rId10" Type="http://schemas.openxmlformats.org/officeDocument/2006/relationships/diagramQuickStyle" Target="../diagrams/quickStyle22.xml"/><Relationship Id="rId19" Type="http://schemas.openxmlformats.org/officeDocument/2006/relationships/diagramLayout" Target="../diagrams/layout24.xml"/><Relationship Id="rId4" Type="http://schemas.openxmlformats.org/officeDocument/2006/relationships/diagramLayout" Target="../diagrams/layout21.xml"/><Relationship Id="rId9" Type="http://schemas.openxmlformats.org/officeDocument/2006/relationships/diagramLayout" Target="../diagrams/layout22.xml"/><Relationship Id="rId14" Type="http://schemas.openxmlformats.org/officeDocument/2006/relationships/diagramLayout" Target="../diagrams/layout23.xml"/><Relationship Id="rId22" Type="http://schemas.microsoft.com/office/2007/relationships/diagramDrawing" Target="../diagrams/drawing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B24FC-30E3-9639-618E-B0AF0784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3698079" y="24144787"/>
            <a:ext cx="14254163" cy="1914953"/>
          </a:xfrm>
        </p:spPr>
        <p:txBody>
          <a:bodyPr/>
          <a:lstStyle/>
          <a:p>
            <a:r>
              <a:rPr lang="en-GB" sz="4988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CD115F-6A38-D9B6-04CA-BBCB1321A906}"/>
              </a:ext>
            </a:extLst>
          </p:cNvPr>
          <p:cNvSpPr/>
          <p:nvPr/>
        </p:nvSpPr>
        <p:spPr>
          <a:xfrm>
            <a:off x="-3698082" y="23981558"/>
            <a:ext cx="14254163" cy="207818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 sz="374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DAC85-0667-B5E6-9D78-288FF7F50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8082" y="-4611023"/>
            <a:ext cx="14254163" cy="234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83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BE66CF-9845-BAE7-5CE4-B8D33B3A2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" r="-56" b="428"/>
          <a:stretch/>
        </p:blipFill>
        <p:spPr>
          <a:xfrm>
            <a:off x="-3693127" y="-7686359"/>
            <a:ext cx="14249210" cy="3004801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B24FC-30E3-9639-618E-B0AF0784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3698082" y="20446704"/>
            <a:ext cx="14254163" cy="1914953"/>
          </a:xfrm>
        </p:spPr>
        <p:txBody>
          <a:bodyPr/>
          <a:lstStyle/>
          <a:p>
            <a:r>
              <a:rPr lang="en-GB" sz="4988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footer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305A6C-8FD6-55F1-1125-419B8330A1A9}"/>
              </a:ext>
            </a:extLst>
          </p:cNvPr>
          <p:cNvGraphicFramePr/>
          <p:nvPr/>
        </p:nvGraphicFramePr>
        <p:xfrm>
          <a:off x="6399248" y="-10672986"/>
          <a:ext cx="5236584" cy="1596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2794971-E746-F035-B76C-300F92EA0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0419361"/>
              </p:ext>
            </p:extLst>
          </p:nvPr>
        </p:nvGraphicFramePr>
        <p:xfrm>
          <a:off x="-6458409" y="-7686358"/>
          <a:ext cx="13937403" cy="11539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FCD115F-6A38-D9B6-04CA-BBCB1321A906}"/>
              </a:ext>
            </a:extLst>
          </p:cNvPr>
          <p:cNvSpPr/>
          <p:nvPr/>
        </p:nvSpPr>
        <p:spPr>
          <a:xfrm>
            <a:off x="-3698082" y="20301545"/>
            <a:ext cx="14254163" cy="207818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 sz="3741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E015FF7-2122-02FA-A769-02E320C066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1127620"/>
              </p:ext>
            </p:extLst>
          </p:nvPr>
        </p:nvGraphicFramePr>
        <p:xfrm>
          <a:off x="6073061" y="-10926394"/>
          <a:ext cx="5022896" cy="8846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730678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B24FC-30E3-9639-618E-B0AF0784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3698079" y="24144787"/>
            <a:ext cx="14254163" cy="1914953"/>
          </a:xfrm>
        </p:spPr>
        <p:txBody>
          <a:bodyPr/>
          <a:lstStyle/>
          <a:p>
            <a:r>
              <a:rPr lang="en-GB" sz="4988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CD115F-6A38-D9B6-04CA-BBCB1321A906}"/>
              </a:ext>
            </a:extLst>
          </p:cNvPr>
          <p:cNvSpPr/>
          <p:nvPr/>
        </p:nvSpPr>
        <p:spPr>
          <a:xfrm>
            <a:off x="-3698082" y="23981558"/>
            <a:ext cx="14254163" cy="207818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 sz="3741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049060F-2C09-A649-A312-D048C4C92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815" y="4457167"/>
            <a:ext cx="1685290" cy="3565683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3B642C-6603-F969-BCAD-DC8BDB285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025" y="425931"/>
            <a:ext cx="1704340" cy="3589597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43A52360-A1A3-585F-B62B-41513D643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55" y="429565"/>
            <a:ext cx="1691640" cy="3571989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03BF1947-41BC-6C19-8D41-E85F15379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185" y="9187661"/>
            <a:ext cx="1691640" cy="3565249"/>
          </a:xfrm>
          <a:prstGeom prst="rect">
            <a:avLst/>
          </a:prstGeom>
        </p:spPr>
      </p:pic>
      <p:pic>
        <p:nvPicPr>
          <p:cNvPr id="16" name="Picture 15" descr="A screenshot of a farm&#10;&#10;Description automatically generated">
            <a:extLst>
              <a:ext uri="{FF2B5EF4-FFF2-40B4-BE49-F238E27FC236}">
                <a16:creationId xmlns:a16="http://schemas.microsoft.com/office/drawing/2014/main" id="{1C813584-B33F-E78F-21B5-0DE6C1ABCC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879" y="9187661"/>
            <a:ext cx="1678940" cy="3550958"/>
          </a:xfrm>
          <a:prstGeom prst="rect">
            <a:avLst/>
          </a:prstGeom>
        </p:spPr>
      </p:pic>
      <p:pic>
        <p:nvPicPr>
          <p:cNvPr id="18" name="Picture 17" descr="A screenshot of a video game&#10;&#10;Description automatically generated">
            <a:extLst>
              <a:ext uri="{FF2B5EF4-FFF2-40B4-BE49-F238E27FC236}">
                <a16:creationId xmlns:a16="http://schemas.microsoft.com/office/drawing/2014/main" id="{09A05B58-A28E-9BA3-8367-CAE77CE3C6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9187661"/>
            <a:ext cx="1675765" cy="3536984"/>
          </a:xfrm>
          <a:prstGeom prst="rect">
            <a:avLst/>
          </a:prstGeom>
        </p:spPr>
      </p:pic>
      <p:pic>
        <p:nvPicPr>
          <p:cNvPr id="20" name="Picture 19" descr="A screenshot of a video game&#10;&#10;Description automatically generated">
            <a:extLst>
              <a:ext uri="{FF2B5EF4-FFF2-40B4-BE49-F238E27FC236}">
                <a16:creationId xmlns:a16="http://schemas.microsoft.com/office/drawing/2014/main" id="{79D97B7D-BD6F-B52E-8329-B2C2D30B14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35" y="4467512"/>
            <a:ext cx="1682115" cy="3544995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C540D3-7EF2-C167-6176-1A8ABEB07A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4487717"/>
            <a:ext cx="1685290" cy="35247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B7233A-5930-F9A3-075F-2A047C1FCB25}"/>
              </a:ext>
            </a:extLst>
          </p:cNvPr>
          <p:cNvCxnSpPr/>
          <p:nvPr/>
        </p:nvCxnSpPr>
        <p:spPr>
          <a:xfrm>
            <a:off x="2389239" y="545690"/>
            <a:ext cx="1493786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130C1F-76FE-CE34-71A2-D1EE9D65EDE9}"/>
              </a:ext>
            </a:extLst>
          </p:cNvPr>
          <p:cNvCxnSpPr/>
          <p:nvPr/>
        </p:nvCxnSpPr>
        <p:spPr>
          <a:xfrm>
            <a:off x="2787445" y="545690"/>
            <a:ext cx="2140790" cy="864197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120885-FB64-D184-16CC-8013147C11E4}"/>
              </a:ext>
            </a:extLst>
          </p:cNvPr>
          <p:cNvCxnSpPr/>
          <p:nvPr/>
        </p:nvCxnSpPr>
        <p:spPr>
          <a:xfrm>
            <a:off x="2595879" y="545690"/>
            <a:ext cx="323216" cy="44245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8C8EED-04CF-FD58-4A91-A7C32AAB9D8C}"/>
              </a:ext>
            </a:extLst>
          </p:cNvPr>
          <p:cNvCxnSpPr/>
          <p:nvPr/>
        </p:nvCxnSpPr>
        <p:spPr>
          <a:xfrm>
            <a:off x="2064774" y="545690"/>
            <a:ext cx="722671" cy="392182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922B8F-54CA-D007-69BB-B1F697D0C870}"/>
              </a:ext>
            </a:extLst>
          </p:cNvPr>
          <p:cNvCxnSpPr/>
          <p:nvPr/>
        </p:nvCxnSpPr>
        <p:spPr>
          <a:xfrm>
            <a:off x="1710813" y="545690"/>
            <a:ext cx="3217422" cy="468998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A129B7-4183-E11C-A3C1-E39A18606E99}"/>
              </a:ext>
            </a:extLst>
          </p:cNvPr>
          <p:cNvCxnSpPr/>
          <p:nvPr/>
        </p:nvCxnSpPr>
        <p:spPr>
          <a:xfrm flipH="1">
            <a:off x="2757487" y="1386348"/>
            <a:ext cx="1770268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D050B86-45B0-8456-FE3B-CDA63CF0C2E9}"/>
              </a:ext>
            </a:extLst>
          </p:cNvPr>
          <p:cNvCxnSpPr/>
          <p:nvPr/>
        </p:nvCxnSpPr>
        <p:spPr>
          <a:xfrm flipH="1">
            <a:off x="1710813" y="1386348"/>
            <a:ext cx="3198372" cy="423278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0512B9-4E9D-D336-1E49-EFC946602CA7}"/>
              </a:ext>
            </a:extLst>
          </p:cNvPr>
          <p:cNvCxnSpPr/>
          <p:nvPr/>
        </p:nvCxnSpPr>
        <p:spPr>
          <a:xfrm flipV="1">
            <a:off x="1227455" y="4001554"/>
            <a:ext cx="483358" cy="144060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9532FB-151F-DFC8-BCB2-77BDD19B36BD}"/>
              </a:ext>
            </a:extLst>
          </p:cNvPr>
          <p:cNvCxnSpPr>
            <a:cxnSpLocks/>
          </p:cNvCxnSpPr>
          <p:nvPr/>
        </p:nvCxnSpPr>
        <p:spPr>
          <a:xfrm flipV="1">
            <a:off x="6600825" y="9409471"/>
            <a:ext cx="153936" cy="250723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A0271D1-FC64-12C1-7CAE-223308DC26FA}"/>
              </a:ext>
            </a:extLst>
          </p:cNvPr>
          <p:cNvCxnSpPr/>
          <p:nvPr/>
        </p:nvCxnSpPr>
        <p:spPr>
          <a:xfrm flipH="1" flipV="1">
            <a:off x="6677793" y="2506601"/>
            <a:ext cx="76968" cy="690287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E7E8562-4D55-96CD-7A48-548E38BF41DE}"/>
              </a:ext>
            </a:extLst>
          </p:cNvPr>
          <p:cNvCxnSpPr/>
          <p:nvPr/>
        </p:nvCxnSpPr>
        <p:spPr>
          <a:xfrm flipH="1" flipV="1">
            <a:off x="5587365" y="1799303"/>
            <a:ext cx="1090428" cy="70729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647D61C-B6A7-B08A-9EF8-015A48DD22F4}"/>
              </a:ext>
            </a:extLst>
          </p:cNvPr>
          <p:cNvCxnSpPr/>
          <p:nvPr/>
        </p:nvCxnSpPr>
        <p:spPr>
          <a:xfrm flipH="1">
            <a:off x="4269105" y="8318090"/>
            <a:ext cx="466090" cy="109138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6287CF9-A0D2-9F48-AD4A-59B10B17DE42}"/>
              </a:ext>
            </a:extLst>
          </p:cNvPr>
          <p:cNvCxnSpPr>
            <a:cxnSpLocks/>
          </p:cNvCxnSpPr>
          <p:nvPr/>
        </p:nvCxnSpPr>
        <p:spPr>
          <a:xfrm flipV="1">
            <a:off x="883218" y="7573543"/>
            <a:ext cx="4025967" cy="326652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B8682AA-B396-80BE-F631-FEB319F1FF6B}"/>
              </a:ext>
            </a:extLst>
          </p:cNvPr>
          <p:cNvCxnSpPr/>
          <p:nvPr/>
        </p:nvCxnSpPr>
        <p:spPr>
          <a:xfrm flipH="1" flipV="1">
            <a:off x="117987" y="8155858"/>
            <a:ext cx="1351147" cy="2684207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D69FBC1-00E1-5334-74D4-AF069181261F}"/>
              </a:ext>
            </a:extLst>
          </p:cNvPr>
          <p:cNvCxnSpPr/>
          <p:nvPr/>
        </p:nvCxnSpPr>
        <p:spPr>
          <a:xfrm flipH="1" flipV="1">
            <a:off x="103239" y="8175736"/>
            <a:ext cx="3583002" cy="249506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AC51079-B107-36E8-0EB1-E8F8AA4F6E51}"/>
              </a:ext>
            </a:extLst>
          </p:cNvPr>
          <p:cNvCxnSpPr/>
          <p:nvPr/>
        </p:nvCxnSpPr>
        <p:spPr>
          <a:xfrm flipH="1" flipV="1">
            <a:off x="103239" y="2506601"/>
            <a:ext cx="14748" cy="5649257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9E928F6-1422-E22D-1DF3-D4877A6A3824}"/>
              </a:ext>
            </a:extLst>
          </p:cNvPr>
          <p:cNvCxnSpPr/>
          <p:nvPr/>
        </p:nvCxnSpPr>
        <p:spPr>
          <a:xfrm flipV="1">
            <a:off x="103239" y="1548581"/>
            <a:ext cx="1118235" cy="95802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3A8E688-4218-27EC-DD6D-AE50E03E60FD}"/>
              </a:ext>
            </a:extLst>
          </p:cNvPr>
          <p:cNvCxnSpPr/>
          <p:nvPr/>
        </p:nvCxnSpPr>
        <p:spPr>
          <a:xfrm flipH="1" flipV="1">
            <a:off x="1710813" y="8012507"/>
            <a:ext cx="4630993" cy="152232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F97A922-8957-D3B4-6B08-C64591CEB803}"/>
              </a:ext>
            </a:extLst>
          </p:cNvPr>
          <p:cNvCxnSpPr>
            <a:endCxn id="12" idx="2"/>
          </p:cNvCxnSpPr>
          <p:nvPr/>
        </p:nvCxnSpPr>
        <p:spPr>
          <a:xfrm flipH="1" flipV="1">
            <a:off x="2073275" y="4001554"/>
            <a:ext cx="1236724" cy="2119027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FCDDDF-EEB1-D0CE-30AA-C1147EBF542A}"/>
              </a:ext>
            </a:extLst>
          </p:cNvPr>
          <p:cNvCxnSpPr/>
          <p:nvPr/>
        </p:nvCxnSpPr>
        <p:spPr>
          <a:xfrm flipH="1">
            <a:off x="1932940" y="5958036"/>
            <a:ext cx="4199639" cy="324876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783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BE66CF-9845-BAE7-5CE4-B8D33B3A2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" r="-56" b="428"/>
          <a:stretch/>
        </p:blipFill>
        <p:spPr>
          <a:xfrm>
            <a:off x="-3693127" y="-7686359"/>
            <a:ext cx="14249210" cy="3004801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B24FC-30E3-9639-618E-B0AF0784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3698083" y="20446704"/>
            <a:ext cx="14254163" cy="1914953"/>
          </a:xfrm>
        </p:spPr>
        <p:txBody>
          <a:bodyPr/>
          <a:lstStyle/>
          <a:p>
            <a:r>
              <a:rPr lang="en-GB" sz="4988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footer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305A6C-8FD6-55F1-1125-419B8330A1A9}"/>
              </a:ext>
            </a:extLst>
          </p:cNvPr>
          <p:cNvGraphicFramePr/>
          <p:nvPr/>
        </p:nvGraphicFramePr>
        <p:xfrm>
          <a:off x="6399248" y="-10672986"/>
          <a:ext cx="5236584" cy="1596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2794971-E746-F035-B76C-300F92EA0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351389"/>
              </p:ext>
            </p:extLst>
          </p:nvPr>
        </p:nvGraphicFramePr>
        <p:xfrm>
          <a:off x="-6458409" y="-7686358"/>
          <a:ext cx="13937403" cy="11539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FCD115F-6A38-D9B6-04CA-BBCB1321A906}"/>
              </a:ext>
            </a:extLst>
          </p:cNvPr>
          <p:cNvSpPr/>
          <p:nvPr/>
        </p:nvSpPr>
        <p:spPr>
          <a:xfrm>
            <a:off x="-3698082" y="23981558"/>
            <a:ext cx="14254163" cy="207818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 sz="374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C3409A-8EDF-2749-F001-19E267389D6F}"/>
              </a:ext>
            </a:extLst>
          </p:cNvPr>
          <p:cNvSpPr txBox="1"/>
          <p:nvPr/>
        </p:nvSpPr>
        <p:spPr>
          <a:xfrm>
            <a:off x="-1348708" y="-6337910"/>
            <a:ext cx="10878551" cy="239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965" dirty="0">
                <a:solidFill>
                  <a:schemeClr val="bg1"/>
                </a:solidFill>
              </a:rPr>
              <a:t>Ü</a:t>
            </a:r>
            <a:r>
              <a:rPr lang="en-GB" sz="14965" dirty="0">
                <a:solidFill>
                  <a:schemeClr val="bg1"/>
                </a:solidFill>
              </a:rPr>
              <a:t>dv</a:t>
            </a:r>
            <a:r>
              <a:rPr lang="hu-HU" sz="14965" dirty="0">
                <a:solidFill>
                  <a:schemeClr val="bg1"/>
                </a:solidFill>
              </a:rPr>
              <a:t>ö</a:t>
            </a:r>
            <a:r>
              <a:rPr lang="en-GB" sz="14965" dirty="0">
                <a:solidFill>
                  <a:schemeClr val="bg1"/>
                </a:solidFill>
              </a:rPr>
              <a:t>z</a:t>
            </a:r>
            <a:r>
              <a:rPr lang="hu-HU" sz="14965" dirty="0">
                <a:solidFill>
                  <a:schemeClr val="bg1"/>
                </a:solidFill>
              </a:rPr>
              <a:t>ö</a:t>
            </a:r>
            <a:r>
              <a:rPr lang="en-GB" sz="14965" dirty="0" err="1">
                <a:solidFill>
                  <a:schemeClr val="bg1"/>
                </a:solidFill>
              </a:rPr>
              <a:t>lj</a:t>
            </a:r>
            <a:r>
              <a:rPr lang="hu-HU" sz="14965" dirty="0">
                <a:solidFill>
                  <a:schemeClr val="bg1"/>
                </a:solidFill>
              </a:rPr>
              <a:t>ü</a:t>
            </a:r>
            <a:r>
              <a:rPr lang="en-GB" sz="14965" dirty="0">
                <a:solidFill>
                  <a:schemeClr val="bg1"/>
                </a:solidFill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138975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BE66CF-9845-BAE7-5CE4-B8D33B3A2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" r="-56" b="428"/>
          <a:stretch/>
        </p:blipFill>
        <p:spPr>
          <a:xfrm>
            <a:off x="-3693127" y="-7686359"/>
            <a:ext cx="14249210" cy="3004801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B24FC-30E3-9639-618E-B0AF0784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3658070" y="20446704"/>
            <a:ext cx="14254163" cy="1914953"/>
          </a:xfrm>
        </p:spPr>
        <p:txBody>
          <a:bodyPr/>
          <a:lstStyle/>
          <a:p>
            <a:r>
              <a:rPr lang="en-GB" sz="4988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footer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305A6C-8FD6-55F1-1125-419B8330A1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3502922"/>
              </p:ext>
            </p:extLst>
          </p:nvPr>
        </p:nvGraphicFramePr>
        <p:xfrm>
          <a:off x="6399248" y="-10672986"/>
          <a:ext cx="5236584" cy="1596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2794971-E746-F035-B76C-300F92EA0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7463736"/>
              </p:ext>
            </p:extLst>
          </p:nvPr>
        </p:nvGraphicFramePr>
        <p:xfrm>
          <a:off x="-6458409" y="-7686358"/>
          <a:ext cx="13937403" cy="11539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FCD115F-6A38-D9B6-04CA-BBCB1321A906}"/>
              </a:ext>
            </a:extLst>
          </p:cNvPr>
          <p:cNvSpPr/>
          <p:nvPr/>
        </p:nvSpPr>
        <p:spPr>
          <a:xfrm>
            <a:off x="-3698082" y="23981558"/>
            <a:ext cx="14254163" cy="207818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 sz="3741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406C0F01-3659-CD02-2FB9-E4797F5226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6697311"/>
              </p:ext>
            </p:extLst>
          </p:nvPr>
        </p:nvGraphicFramePr>
        <p:xfrm>
          <a:off x="-4772877" y="-4667088"/>
          <a:ext cx="12437808" cy="10801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2942037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BE66CF-9845-BAE7-5CE4-B8D33B3A2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" r="-56" b="428"/>
          <a:stretch/>
        </p:blipFill>
        <p:spPr>
          <a:xfrm>
            <a:off x="-3693127" y="-7686359"/>
            <a:ext cx="14249210" cy="3004801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B24FC-30E3-9639-618E-B0AF0784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3693127" y="20446704"/>
            <a:ext cx="14254163" cy="1914953"/>
          </a:xfrm>
        </p:spPr>
        <p:txBody>
          <a:bodyPr/>
          <a:lstStyle/>
          <a:p>
            <a:r>
              <a:rPr lang="en-GB" sz="4988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footer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305A6C-8FD6-55F1-1125-419B8330A1A9}"/>
              </a:ext>
            </a:extLst>
          </p:cNvPr>
          <p:cNvGraphicFramePr/>
          <p:nvPr/>
        </p:nvGraphicFramePr>
        <p:xfrm>
          <a:off x="6399248" y="-10672986"/>
          <a:ext cx="5236584" cy="1596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2794971-E746-F035-B76C-300F92EA0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7064949"/>
              </p:ext>
            </p:extLst>
          </p:nvPr>
        </p:nvGraphicFramePr>
        <p:xfrm>
          <a:off x="-6458409" y="-7686358"/>
          <a:ext cx="13937403" cy="11539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FCD115F-6A38-D9B6-04CA-BBCB1321A906}"/>
              </a:ext>
            </a:extLst>
          </p:cNvPr>
          <p:cNvSpPr/>
          <p:nvPr/>
        </p:nvSpPr>
        <p:spPr>
          <a:xfrm>
            <a:off x="3429001" y="28404303"/>
            <a:ext cx="14254163" cy="207818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 sz="3741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310F4D9-A651-0369-F7D7-53458BBBF5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2879677"/>
              </p:ext>
            </p:extLst>
          </p:nvPr>
        </p:nvGraphicFramePr>
        <p:xfrm>
          <a:off x="-2366960" y="-4174856"/>
          <a:ext cx="12611236" cy="8977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288241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BE66CF-9845-BAE7-5CE4-B8D33B3A2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" r="-56" b="428"/>
          <a:stretch/>
        </p:blipFill>
        <p:spPr>
          <a:xfrm>
            <a:off x="-3693127" y="-7686359"/>
            <a:ext cx="14249210" cy="3004801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B24FC-30E3-9639-618E-B0AF0784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3698083" y="20446704"/>
            <a:ext cx="14254163" cy="1914953"/>
          </a:xfrm>
        </p:spPr>
        <p:txBody>
          <a:bodyPr/>
          <a:lstStyle/>
          <a:p>
            <a:r>
              <a:rPr lang="en-GB" sz="4988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footer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305A6C-8FD6-55F1-1125-419B8330A1A9}"/>
              </a:ext>
            </a:extLst>
          </p:cNvPr>
          <p:cNvGraphicFramePr/>
          <p:nvPr/>
        </p:nvGraphicFramePr>
        <p:xfrm>
          <a:off x="6399248" y="-10672986"/>
          <a:ext cx="5236584" cy="1596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2794971-E746-F035-B76C-300F92EA0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7543721"/>
              </p:ext>
            </p:extLst>
          </p:nvPr>
        </p:nvGraphicFramePr>
        <p:xfrm>
          <a:off x="-6363381" y="-7686358"/>
          <a:ext cx="13937403" cy="11539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FCD115F-6A38-D9B6-04CA-BBCB1321A906}"/>
              </a:ext>
            </a:extLst>
          </p:cNvPr>
          <p:cNvSpPr/>
          <p:nvPr/>
        </p:nvSpPr>
        <p:spPr>
          <a:xfrm>
            <a:off x="-3698082" y="23981558"/>
            <a:ext cx="14254163" cy="207818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 sz="3741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678E7FD-9E16-7DDC-A1AD-3FEE966400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790500"/>
              </p:ext>
            </p:extLst>
          </p:nvPr>
        </p:nvGraphicFramePr>
        <p:xfrm>
          <a:off x="-3508026" y="-3907874"/>
          <a:ext cx="21624092" cy="18598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527FD26-F3D5-6148-94B0-C9C0C71167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3475661"/>
              </p:ext>
            </p:extLst>
          </p:nvPr>
        </p:nvGraphicFramePr>
        <p:xfrm>
          <a:off x="60793" y="5955403"/>
          <a:ext cx="5427142" cy="101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4182137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BE66CF-9845-BAE7-5CE4-B8D33B3A2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" r="-56" b="428"/>
          <a:stretch/>
        </p:blipFill>
        <p:spPr>
          <a:xfrm>
            <a:off x="-3693127" y="-7686359"/>
            <a:ext cx="14249210" cy="3004801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B24FC-30E3-9639-618E-B0AF0784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3698082" y="20484582"/>
            <a:ext cx="14254163" cy="1914953"/>
          </a:xfrm>
        </p:spPr>
        <p:txBody>
          <a:bodyPr/>
          <a:lstStyle/>
          <a:p>
            <a:r>
              <a:rPr lang="en-GB" sz="4988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footer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305A6C-8FD6-55F1-1125-419B8330A1A9}"/>
              </a:ext>
            </a:extLst>
          </p:cNvPr>
          <p:cNvGraphicFramePr/>
          <p:nvPr/>
        </p:nvGraphicFramePr>
        <p:xfrm>
          <a:off x="6399248" y="-10672986"/>
          <a:ext cx="5236584" cy="1596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2794971-E746-F035-B76C-300F92EA0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2978705"/>
              </p:ext>
            </p:extLst>
          </p:nvPr>
        </p:nvGraphicFramePr>
        <p:xfrm>
          <a:off x="-6363381" y="-7686358"/>
          <a:ext cx="13937403" cy="11539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FCD115F-6A38-D9B6-04CA-BBCB1321A906}"/>
              </a:ext>
            </a:extLst>
          </p:cNvPr>
          <p:cNvSpPr/>
          <p:nvPr/>
        </p:nvSpPr>
        <p:spPr>
          <a:xfrm>
            <a:off x="-3698082" y="20321354"/>
            <a:ext cx="14254163" cy="207818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 sz="3741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62B9CE5-156B-90B5-AD63-81D182882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2538537"/>
              </p:ext>
            </p:extLst>
          </p:nvPr>
        </p:nvGraphicFramePr>
        <p:xfrm>
          <a:off x="-3698080" y="-4921503"/>
          <a:ext cx="21946885" cy="18598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600418A-DE93-971F-5256-DC5E2C27C0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0504917"/>
              </p:ext>
            </p:extLst>
          </p:nvPr>
        </p:nvGraphicFramePr>
        <p:xfrm>
          <a:off x="1845205" y="4999846"/>
          <a:ext cx="5052309" cy="934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815427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BE66CF-9845-BAE7-5CE4-B8D33B3A2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" r="-56" b="428"/>
          <a:stretch/>
        </p:blipFill>
        <p:spPr>
          <a:xfrm>
            <a:off x="-3693127" y="-7686359"/>
            <a:ext cx="14249210" cy="3004801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B24FC-30E3-9639-618E-B0AF0784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3698082" y="20365089"/>
            <a:ext cx="14254163" cy="1914953"/>
          </a:xfrm>
        </p:spPr>
        <p:txBody>
          <a:bodyPr/>
          <a:lstStyle/>
          <a:p>
            <a:r>
              <a:rPr lang="en-GB" sz="4988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footer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305A6C-8FD6-55F1-1125-419B8330A1A9}"/>
              </a:ext>
            </a:extLst>
          </p:cNvPr>
          <p:cNvGraphicFramePr/>
          <p:nvPr/>
        </p:nvGraphicFramePr>
        <p:xfrm>
          <a:off x="6399248" y="-10672986"/>
          <a:ext cx="5236584" cy="1596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2794971-E746-F035-B76C-300F92EA0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5968265"/>
              </p:ext>
            </p:extLst>
          </p:nvPr>
        </p:nvGraphicFramePr>
        <p:xfrm>
          <a:off x="-6503661" y="-7686358"/>
          <a:ext cx="13937403" cy="11539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FCD115F-6A38-D9B6-04CA-BBCB1321A906}"/>
              </a:ext>
            </a:extLst>
          </p:cNvPr>
          <p:cNvSpPr/>
          <p:nvPr/>
        </p:nvSpPr>
        <p:spPr>
          <a:xfrm>
            <a:off x="-3698082" y="20283476"/>
            <a:ext cx="14254163" cy="207818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 sz="3741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1495994-D46E-E295-8DD0-D198C1C502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866144"/>
              </p:ext>
            </p:extLst>
          </p:nvPr>
        </p:nvGraphicFramePr>
        <p:xfrm>
          <a:off x="-3555538" y="-3889157"/>
          <a:ext cx="21539621" cy="18598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80B5916-DDAE-1F8E-FC09-6F92D3509E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7491388"/>
              </p:ext>
            </p:extLst>
          </p:nvPr>
        </p:nvGraphicFramePr>
        <p:xfrm>
          <a:off x="-1765848" y="6013474"/>
          <a:ext cx="9486937" cy="874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2002672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BE66CF-9845-BAE7-5CE4-B8D33B3A2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" r="-56" b="428"/>
          <a:stretch/>
        </p:blipFill>
        <p:spPr>
          <a:xfrm>
            <a:off x="-3693127" y="-7686359"/>
            <a:ext cx="14249210" cy="3004801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B24FC-30E3-9639-618E-B0AF0784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3698082" y="20446704"/>
            <a:ext cx="14254163" cy="1914953"/>
          </a:xfrm>
        </p:spPr>
        <p:txBody>
          <a:bodyPr/>
          <a:lstStyle/>
          <a:p>
            <a:r>
              <a:rPr lang="en-GB" sz="4988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footer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305A6C-8FD6-55F1-1125-419B8330A1A9}"/>
              </a:ext>
            </a:extLst>
          </p:cNvPr>
          <p:cNvGraphicFramePr/>
          <p:nvPr/>
        </p:nvGraphicFramePr>
        <p:xfrm>
          <a:off x="6399248" y="-10672986"/>
          <a:ext cx="5236584" cy="1596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2794971-E746-F035-B76C-300F92EA0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5438326"/>
              </p:ext>
            </p:extLst>
          </p:nvPr>
        </p:nvGraphicFramePr>
        <p:xfrm>
          <a:off x="-6458409" y="-7686358"/>
          <a:ext cx="13937403" cy="11539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FCD115F-6A38-D9B6-04CA-BBCB1321A906}"/>
              </a:ext>
            </a:extLst>
          </p:cNvPr>
          <p:cNvSpPr/>
          <p:nvPr/>
        </p:nvSpPr>
        <p:spPr>
          <a:xfrm>
            <a:off x="-3698082" y="20283476"/>
            <a:ext cx="14254163" cy="207818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 sz="3741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4F4BFB4-56EB-6D1C-0FAF-84CE76F8CC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8312218"/>
              </p:ext>
            </p:extLst>
          </p:nvPr>
        </p:nvGraphicFramePr>
        <p:xfrm>
          <a:off x="4005206" y="-4866955"/>
          <a:ext cx="12478141" cy="17439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276F126-8001-7557-A0FC-08D46ADC8C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21677"/>
              </p:ext>
            </p:extLst>
          </p:nvPr>
        </p:nvGraphicFramePr>
        <p:xfrm>
          <a:off x="4705963" y="4364310"/>
          <a:ext cx="6021317" cy="978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4217522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271</TotalTime>
  <Words>470</Words>
  <Application>Microsoft Office PowerPoint</Application>
  <PresentationFormat>Custom</PresentationFormat>
  <Paragraphs>131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Eduard Jakab</dc:creator>
  <cp:lastModifiedBy>Jakab_Evelin@outlook.hu</cp:lastModifiedBy>
  <cp:revision>21</cp:revision>
  <dcterms:created xsi:type="dcterms:W3CDTF">2023-10-27T23:46:19Z</dcterms:created>
  <dcterms:modified xsi:type="dcterms:W3CDTF">2023-11-06T09:45:09Z</dcterms:modified>
</cp:coreProperties>
</file>